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sldIdLst>
    <p:sldId id="256" r:id="rId2"/>
    <p:sldId id="351" r:id="rId3"/>
    <p:sldId id="762" r:id="rId4"/>
    <p:sldId id="807" r:id="rId5"/>
    <p:sldId id="746" r:id="rId6"/>
    <p:sldId id="761" r:id="rId7"/>
    <p:sldId id="786" r:id="rId8"/>
    <p:sldId id="805" r:id="rId9"/>
    <p:sldId id="764" r:id="rId10"/>
    <p:sldId id="788" r:id="rId11"/>
    <p:sldId id="812" r:id="rId12"/>
    <p:sldId id="813" r:id="rId13"/>
    <p:sldId id="811" r:id="rId14"/>
    <p:sldId id="766" r:id="rId15"/>
    <p:sldId id="767" r:id="rId16"/>
    <p:sldId id="406" r:id="rId17"/>
    <p:sldId id="793" r:id="rId18"/>
    <p:sldId id="436" r:id="rId19"/>
    <p:sldId id="795" r:id="rId20"/>
    <p:sldId id="794" r:id="rId21"/>
    <p:sldId id="792" r:id="rId22"/>
    <p:sldId id="387" r:id="rId23"/>
    <p:sldId id="298" r:id="rId24"/>
    <p:sldId id="303" r:id="rId25"/>
    <p:sldId id="299" r:id="rId26"/>
    <p:sldId id="306" r:id="rId27"/>
    <p:sldId id="305" r:id="rId28"/>
    <p:sldId id="302" r:id="rId29"/>
    <p:sldId id="297" r:id="rId30"/>
    <p:sldId id="769" r:id="rId31"/>
    <p:sldId id="770" r:id="rId32"/>
    <p:sldId id="771" r:id="rId33"/>
    <p:sldId id="772" r:id="rId34"/>
    <p:sldId id="773" r:id="rId35"/>
    <p:sldId id="774" r:id="rId36"/>
    <p:sldId id="775" r:id="rId37"/>
    <p:sldId id="796" r:id="rId38"/>
    <p:sldId id="776" r:id="rId39"/>
    <p:sldId id="777" r:id="rId40"/>
    <p:sldId id="780" r:id="rId41"/>
    <p:sldId id="778" r:id="rId42"/>
    <p:sldId id="781" r:id="rId43"/>
    <p:sldId id="783" r:id="rId44"/>
    <p:sldId id="409" r:id="rId45"/>
    <p:sldId id="410" r:id="rId46"/>
    <p:sldId id="414" r:id="rId47"/>
    <p:sldId id="443" r:id="rId48"/>
    <p:sldId id="451" r:id="rId49"/>
    <p:sldId id="802" r:id="rId50"/>
    <p:sldId id="801" r:id="rId51"/>
    <p:sldId id="803" r:id="rId52"/>
    <p:sldId id="804" r:id="rId53"/>
    <p:sldId id="800" r:id="rId54"/>
    <p:sldId id="799" r:id="rId55"/>
    <p:sldId id="784" r:id="rId56"/>
    <p:sldId id="419" r:id="rId57"/>
    <p:sldId id="416" r:id="rId58"/>
    <p:sldId id="417" r:id="rId59"/>
    <p:sldId id="420" r:id="rId60"/>
    <p:sldId id="418" r:id="rId61"/>
    <p:sldId id="422" r:id="rId62"/>
    <p:sldId id="421" r:id="rId63"/>
    <p:sldId id="386" r:id="rId64"/>
    <p:sldId id="355" r:id="rId65"/>
    <p:sldId id="388" r:id="rId66"/>
    <p:sldId id="372" r:id="rId67"/>
    <p:sldId id="336" r:id="rId68"/>
    <p:sldId id="342" r:id="rId69"/>
    <p:sldId id="345" r:id="rId70"/>
    <p:sldId id="344" r:id="rId71"/>
    <p:sldId id="343" r:id="rId72"/>
    <p:sldId id="346" r:id="rId73"/>
    <p:sldId id="338" r:id="rId74"/>
    <p:sldId id="347" r:id="rId75"/>
    <p:sldId id="348" r:id="rId76"/>
    <p:sldId id="349" r:id="rId77"/>
    <p:sldId id="340" r:id="rId78"/>
    <p:sldId id="785" r:id="rId79"/>
    <p:sldId id="390" r:id="rId80"/>
    <p:sldId id="454" r:id="rId81"/>
    <p:sldId id="797" r:id="rId82"/>
    <p:sldId id="798" r:id="rId83"/>
    <p:sldId id="389" r:id="rId84"/>
    <p:sldId id="452" r:id="rId85"/>
    <p:sldId id="457" r:id="rId86"/>
    <p:sldId id="423" r:id="rId87"/>
    <p:sldId id="453" r:id="rId88"/>
    <p:sldId id="424" r:id="rId89"/>
    <p:sldId id="425" r:id="rId90"/>
    <p:sldId id="426" r:id="rId91"/>
    <p:sldId id="458" r:id="rId92"/>
    <p:sldId id="431" r:id="rId93"/>
    <p:sldId id="748" r:id="rId94"/>
    <p:sldId id="392" r:id="rId95"/>
    <p:sldId id="395" r:id="rId96"/>
    <p:sldId id="396" r:id="rId97"/>
    <p:sldId id="758" r:id="rId98"/>
    <p:sldId id="750" r:id="rId99"/>
    <p:sldId id="401" r:id="rId100"/>
    <p:sldId id="751" r:id="rId101"/>
    <p:sldId id="754" r:id="rId102"/>
    <p:sldId id="753" r:id="rId103"/>
    <p:sldId id="757" r:id="rId104"/>
    <p:sldId id="809" r:id="rId105"/>
    <p:sldId id="790" r:id="rId106"/>
    <p:sldId id="791" r:id="rId107"/>
    <p:sldId id="787" r:id="rId108"/>
    <p:sldId id="810" r:id="rId109"/>
    <p:sldId id="808" r:id="rId110"/>
    <p:sldId id="467" r:id="rId111"/>
    <p:sldId id="429" r:id="rId112"/>
    <p:sldId id="430" r:id="rId113"/>
    <p:sldId id="464" r:id="rId114"/>
    <p:sldId id="749" r:id="rId115"/>
    <p:sldId id="752" r:id="rId116"/>
    <p:sldId id="756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>
            <p14:sldId id="256"/>
            <p14:sldId id="351"/>
            <p14:sldId id="762"/>
            <p14:sldId id="807"/>
            <p14:sldId id="746"/>
            <p14:sldId id="761"/>
          </p14:sldIdLst>
        </p14:section>
        <p14:section name="static model + definitions" id="{390158B1-2DA7-45BF-84E1-DBE796C84173}">
          <p14:sldIdLst>
            <p14:sldId id="786"/>
            <p14:sldId id="805"/>
            <p14:sldId id="764"/>
            <p14:sldId id="788"/>
            <p14:sldId id="812"/>
            <p14:sldId id="813"/>
            <p14:sldId id="811"/>
            <p14:sldId id="766"/>
            <p14:sldId id="767"/>
            <p14:sldId id="406"/>
          </p14:sldIdLst>
        </p14:section>
        <p14:section name="dynamic model" id="{D7C6FE10-EDF9-4E6A-B2A2-6C0656A4D48F}">
          <p14:sldIdLst>
            <p14:sldId id="793"/>
            <p14:sldId id="436"/>
            <p14:sldId id="795"/>
            <p14:sldId id="794"/>
            <p14:sldId id="792"/>
            <p14:sldId id="387"/>
            <p14:sldId id="298"/>
            <p14:sldId id="303"/>
            <p14:sldId id="299"/>
            <p14:sldId id="306"/>
            <p14:sldId id="305"/>
            <p14:sldId id="302"/>
            <p14:sldId id="297"/>
            <p14:sldId id="769"/>
            <p14:sldId id="770"/>
            <p14:sldId id="771"/>
            <p14:sldId id="772"/>
            <p14:sldId id="773"/>
            <p14:sldId id="774"/>
            <p14:sldId id="775"/>
            <p14:sldId id="796"/>
            <p14:sldId id="776"/>
            <p14:sldId id="777"/>
            <p14:sldId id="780"/>
            <p14:sldId id="778"/>
            <p14:sldId id="781"/>
            <p14:sldId id="783"/>
            <p14:sldId id="409"/>
            <p14:sldId id="410"/>
            <p14:sldId id="414"/>
          </p14:sldIdLst>
        </p14:section>
        <p14:section name="limited information" id="{3CC74F95-F556-4A22-8647-32F0C9C2AE08}">
          <p14:sldIdLst>
            <p14:sldId id="443"/>
            <p14:sldId id="451"/>
            <p14:sldId id="802"/>
            <p14:sldId id="801"/>
            <p14:sldId id="803"/>
            <p14:sldId id="804"/>
            <p14:sldId id="800"/>
            <p14:sldId id="799"/>
            <p14:sldId id="784"/>
            <p14:sldId id="419"/>
            <p14:sldId id="416"/>
            <p14:sldId id="417"/>
            <p14:sldId id="420"/>
            <p14:sldId id="418"/>
            <p14:sldId id="422"/>
            <p14:sldId id="421"/>
            <p14:sldId id="386"/>
            <p14:sldId id="355"/>
            <p14:sldId id="388"/>
            <p14:sldId id="372"/>
            <p14:sldId id="336"/>
            <p14:sldId id="342"/>
            <p14:sldId id="345"/>
            <p14:sldId id="344"/>
            <p14:sldId id="343"/>
            <p14:sldId id="346"/>
            <p14:sldId id="338"/>
            <p14:sldId id="347"/>
            <p14:sldId id="348"/>
            <p14:sldId id="349"/>
            <p14:sldId id="340"/>
            <p14:sldId id="785"/>
          </p14:sldIdLst>
        </p14:section>
        <p14:section name="food rescue" id="{91F2446B-C184-4722-84CC-DADE1DE5BCBC}">
          <p14:sldIdLst>
            <p14:sldId id="390"/>
            <p14:sldId id="454"/>
            <p14:sldId id="797"/>
            <p14:sldId id="798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431"/>
            <p14:sldId id="748"/>
            <p14:sldId id="392"/>
            <p14:sldId id="395"/>
            <p14:sldId id="396"/>
            <p14:sldId id="758"/>
            <p14:sldId id="750"/>
            <p14:sldId id="401"/>
            <p14:sldId id="751"/>
            <p14:sldId id="754"/>
            <p14:sldId id="753"/>
            <p14:sldId id="757"/>
            <p14:sldId id="809"/>
            <p14:sldId id="790"/>
            <p14:sldId id="791"/>
            <p14:sldId id="787"/>
            <p14:sldId id="810"/>
            <p14:sldId id="808"/>
            <p14:sldId id="467"/>
            <p14:sldId id="429"/>
            <p14:sldId id="430"/>
            <p14:sldId id="464"/>
            <p14:sldId id="749"/>
            <p14:sldId id="752"/>
            <p14:sldId id="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22F"/>
    <a:srgbClr val="186221"/>
    <a:srgbClr val="134F1A"/>
    <a:srgbClr val="124F3F"/>
    <a:srgbClr val="F6DBE1"/>
    <a:srgbClr val="000000"/>
    <a:srgbClr val="F2CCCC"/>
    <a:srgbClr val="F3573D"/>
    <a:srgbClr val="5B9BD5"/>
    <a:srgbClr val="223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18B47-EE76-4A60-AFB0-17AAB89431CE}" v="56" dt="2025-03-18T19:52:3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2" autoAdjust="0"/>
    <p:restoredTop sz="75424" autoAdjust="0"/>
  </p:normalViewPr>
  <p:slideViewPr>
    <p:cSldViewPr snapToGrid="0">
      <p:cViewPr>
        <p:scale>
          <a:sx n="61" d="100"/>
          <a:sy n="61" d="100"/>
        </p:scale>
        <p:origin x="216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CCE255BA-AA19-492B-BC9D-DC0268E98DDE}"/>
    <pc:docChg chg="undo custSel addSld delSld modSld sldOrd modMainMaster modSection">
      <pc:chgData name="Benade, Gerdus" userId="15349777-206e-4d7a-8365-52131a346f04" providerId="ADAL" clId="{CCE255BA-AA19-492B-BC9D-DC0268E98DDE}" dt="2025-02-27T05:47:21.163" v="6730"/>
      <pc:docMkLst>
        <pc:docMk/>
      </pc:docMkLst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CCE255BA-AA19-492B-BC9D-DC0268E98DDE}" dt="2025-02-22T23:02:31.489" v="5102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CCE255BA-AA19-492B-BC9D-DC0268E98DDE}" dt="2025-02-23T05:55:15.227" v="6081" actId="729"/>
        <pc:sldMkLst>
          <pc:docMk/>
          <pc:sldMk cId="3508885076" sldId="351"/>
        </pc:sldMkLst>
      </pc:sldChg>
      <pc:sldChg chg="addSp delSp modSp mod ord modAnim">
        <pc:chgData name="Benade, Gerdus" userId="15349777-206e-4d7a-8365-52131a346f04" providerId="ADAL" clId="{CCE255BA-AA19-492B-BC9D-DC0268E98DDE}" dt="2025-02-27T03:56:03.208" v="6567" actId="14100"/>
        <pc:sldMkLst>
          <pc:docMk/>
          <pc:sldMk cId="365307862" sldId="387"/>
        </pc:sldMkLst>
        <pc:grpChg chg="mod">
          <ac:chgData name="Benade, Gerdus" userId="15349777-206e-4d7a-8365-52131a346f04" providerId="ADAL" clId="{CCE255BA-AA19-492B-BC9D-DC0268E98DDE}" dt="2025-02-27T03:56:03.208" v="6567" actId="14100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delSp modSp mod">
        <pc:chgData name="Benade, Gerdus" userId="15349777-206e-4d7a-8365-52131a346f04" providerId="ADAL" clId="{CCE255BA-AA19-492B-BC9D-DC0268E98DDE}" dt="2025-02-23T05:53:41.364" v="6067" actId="478"/>
        <pc:sldMkLst>
          <pc:docMk/>
          <pc:sldMk cId="1385049954" sldId="389"/>
        </pc:sldMkLst>
        <pc:picChg chg="add mod">
          <ac:chgData name="Benade, Gerdus" userId="15349777-206e-4d7a-8365-52131a346f04" providerId="ADAL" clId="{CCE255BA-AA19-492B-BC9D-DC0268E98DDE}" dt="2025-02-23T05:53:37.987" v="6066"/>
          <ac:picMkLst>
            <pc:docMk/>
            <pc:sldMk cId="1385049954" sldId="389"/>
            <ac:picMk id="5" creationId="{E04E9B5A-A50C-BD69-9D6D-4D04E192EB10}"/>
          </ac:picMkLst>
        </pc:picChg>
        <pc:cxnChg chg="mod">
          <ac:chgData name="Benade, Gerdus" userId="15349777-206e-4d7a-8365-52131a346f04" providerId="ADAL" clId="{CCE255BA-AA19-492B-BC9D-DC0268E98DDE}" dt="2025-02-23T05:53:41.364" v="6067" actId="478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Anim">
        <pc:chgData name="Benade, Gerdus" userId="15349777-206e-4d7a-8365-52131a346f04" providerId="ADAL" clId="{CCE255BA-AA19-492B-BC9D-DC0268E98DDE}" dt="2025-02-27T05:46:40.939" v="6727"/>
        <pc:sldMkLst>
          <pc:docMk/>
          <pc:sldMk cId="3356433343" sldId="395"/>
        </pc:sldMkLst>
      </pc:sldChg>
      <pc:sldChg chg="delSp modSp mod delAnim modAnim">
        <pc:chgData name="Benade, Gerdus" userId="15349777-206e-4d7a-8365-52131a346f04" providerId="ADAL" clId="{CCE255BA-AA19-492B-BC9D-DC0268E98DDE}" dt="2025-02-27T05:38:20.358" v="6695"/>
        <pc:sldMkLst>
          <pc:docMk/>
          <pc:sldMk cId="1186875607" sldId="406"/>
        </pc:sldMkLst>
        <pc:spChg chg="mod">
          <ac:chgData name="Benade, Gerdus" userId="15349777-206e-4d7a-8365-52131a346f04" providerId="ADAL" clId="{CCE255BA-AA19-492B-BC9D-DC0268E98DDE}" dt="2025-02-22T22:57:55.975" v="5049" actId="20577"/>
          <ac:spMkLst>
            <pc:docMk/>
            <pc:sldMk cId="1186875607" sldId="406"/>
            <ac:spMk id="7" creationId="{E4495D62-8EE9-446B-A0C2-40AD998A7902}"/>
          </ac:spMkLst>
        </pc:spChg>
        <pc:cxnChg chg="mod">
          <ac:chgData name="Benade, Gerdus" userId="15349777-206e-4d7a-8365-52131a346f04" providerId="ADAL" clId="{CCE255BA-AA19-492B-BC9D-DC0268E98DDE}" dt="2025-02-22T22:57:55.975" v="5049" actId="20577"/>
          <ac:cxnSpMkLst>
            <pc:docMk/>
            <pc:sldMk cId="1186875607" sldId="406"/>
            <ac:cxnSpMk id="9" creationId="{ADCFF867-9082-4F91-97AB-C4BAB11372B6}"/>
          </ac:cxnSpMkLst>
        </pc:cxnChg>
      </pc:sldChg>
      <pc:sldChg chg="mod modShow">
        <pc:chgData name="Benade, Gerdus" userId="15349777-206e-4d7a-8365-52131a346f04" providerId="ADAL" clId="{CCE255BA-AA19-492B-BC9D-DC0268E98DDE}" dt="2025-02-21T09:06:26.436" v="1539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CCE255BA-AA19-492B-BC9D-DC0268E98DDE}" dt="2025-02-21T09:06:22.498" v="1538" actId="729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246691920" sldId="415"/>
        </pc:sldMkLst>
      </pc:sldChg>
      <pc:sldChg chg="mod modShow modNotesTx">
        <pc:chgData name="Benade, Gerdus" userId="15349777-206e-4d7a-8365-52131a346f04" providerId="ADAL" clId="{CCE255BA-AA19-492B-BC9D-DC0268E98DDE}" dt="2025-02-22T07:34:55.948" v="3609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3672217890" sldId="417"/>
        </pc:sldMkLst>
      </pc:sldChg>
      <pc:sldChg chg="addSp modSp mod ord modAnim modNotesTx">
        <pc:chgData name="Benade, Gerdus" userId="15349777-206e-4d7a-8365-52131a346f04" providerId="ADAL" clId="{CCE255BA-AA19-492B-BC9D-DC0268E98DDE}" dt="2025-02-23T06:18:44.167" v="6385" actId="207"/>
        <pc:sldMkLst>
          <pc:docMk/>
          <pc:sldMk cId="2503396961" sldId="419"/>
        </pc:sldMkLst>
        <pc:spChg chg="mod">
          <ac:chgData name="Benade, Gerdus" userId="15349777-206e-4d7a-8365-52131a346f04" providerId="ADAL" clId="{CCE255BA-AA19-492B-BC9D-DC0268E98DDE}" dt="2025-02-23T06:18:31.954" v="6384" actId="14100"/>
          <ac:spMkLst>
            <pc:docMk/>
            <pc:sldMk cId="2503396961" sldId="419"/>
            <ac:spMk id="4" creationId="{02FBDA51-8DFD-4F99-A2D8-54CACD4FCDF3}"/>
          </ac:spMkLst>
        </pc:spChg>
        <pc:spChg chg="add mod">
          <ac:chgData name="Benade, Gerdus" userId="15349777-206e-4d7a-8365-52131a346f04" providerId="ADAL" clId="{CCE255BA-AA19-492B-BC9D-DC0268E98DDE}" dt="2025-02-23T06:18:44.167" v="6385" actId="207"/>
          <ac:spMkLst>
            <pc:docMk/>
            <pc:sldMk cId="2503396961" sldId="419"/>
            <ac:spMk id="5" creationId="{A783EDFE-3C31-BF0D-13FC-FA10F725CB69}"/>
          </ac:spMkLst>
        </pc:spChg>
        <pc:spChg chg="mod">
          <ac:chgData name="Benade, Gerdus" userId="15349777-206e-4d7a-8365-52131a346f04" providerId="ADAL" clId="{CCE255BA-AA19-492B-BC9D-DC0268E98DDE}" dt="2025-02-23T06:18:08.323" v="6381" actId="20577"/>
          <ac:spMkLst>
            <pc:docMk/>
            <pc:sldMk cId="2503396961" sldId="419"/>
            <ac:spMk id="6" creationId="{EAC942FC-E3B4-D8AB-9CEC-D26ED4294D9A}"/>
          </ac:spMkLst>
        </pc:spChg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CCE255BA-AA19-492B-BC9D-DC0268E98DDE}" dt="2025-02-22T07:34:55.948" v="3609" actId="729"/>
        <pc:sldMkLst>
          <pc:docMk/>
          <pc:sldMk cId="1375649088" sldId="421"/>
        </pc:sldMkLst>
      </pc:sldChg>
      <pc:sldChg chg="addSp delSp modSp mod">
        <pc:chgData name="Benade, Gerdus" userId="15349777-206e-4d7a-8365-52131a346f04" providerId="ADAL" clId="{CCE255BA-AA19-492B-BC9D-DC0268E98DDE}" dt="2025-02-23T05:54:25.304" v="6075"/>
        <pc:sldMkLst>
          <pc:docMk/>
          <pc:sldMk cId="1598496762" sldId="424"/>
        </pc:sldMkLst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5" creationId="{E498179F-24DA-4C5B-55E4-B1C61AE8D000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6" creationId="{091A2712-C59F-8E09-DDC4-FCD3C22B4638}"/>
          </ac:picMkLst>
        </pc:picChg>
        <pc:picChg chg="add mod">
          <ac:chgData name="Benade, Gerdus" userId="15349777-206e-4d7a-8365-52131a346f04" providerId="ADAL" clId="{CCE255BA-AA19-492B-BC9D-DC0268E98DDE}" dt="2025-02-23T05:54:25.304" v="6075"/>
          <ac:picMkLst>
            <pc:docMk/>
            <pc:sldMk cId="1598496762" sldId="424"/>
            <ac:picMk id="10" creationId="{24F08757-C825-915C-F0FD-51C0CC43A36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41.993" v="6078" actId="1076"/>
        <pc:sldMkLst>
          <pc:docMk/>
          <pc:sldMk cId="956194872" sldId="425"/>
        </pc:sldMkLst>
        <pc:spChg chg="mod">
          <ac:chgData name="Benade, Gerdus" userId="15349777-206e-4d7a-8365-52131a346f04" providerId="ADAL" clId="{CCE255BA-AA19-492B-BC9D-DC0268E98DDE}" dt="2025-02-23T05:54:41.993" v="6078" actId="1076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1" creationId="{E58DB583-88F8-E8C3-A1D6-F0D8C778A762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5" creationId="{8949A541-79F9-3256-59D1-07C457C4DAD4}"/>
          </ac:picMkLst>
        </pc:picChg>
        <pc:picChg chg="add mod">
          <ac:chgData name="Benade, Gerdus" userId="15349777-206e-4d7a-8365-52131a346f04" providerId="ADAL" clId="{CCE255BA-AA19-492B-BC9D-DC0268E98DDE}" dt="2025-02-23T05:54:33.039" v="6077"/>
          <ac:picMkLst>
            <pc:docMk/>
            <pc:sldMk cId="956194872" sldId="425"/>
            <ac:picMk id="16" creationId="{C0906438-3BEE-03E3-7AF3-0EFE6443538D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53.044" v="6080"/>
        <pc:sldMkLst>
          <pc:docMk/>
          <pc:sldMk cId="114619220" sldId="426"/>
        </pc:sldMkLst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5" creationId="{5EE8BB37-F0FA-781D-F9EE-391F99306894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6" creationId="{A5BF01B9-B78E-702D-1BEE-C69B29359A66}"/>
          </ac:picMkLst>
        </pc:picChg>
        <pc:picChg chg="add mod">
          <ac:chgData name="Benade, Gerdus" userId="15349777-206e-4d7a-8365-52131a346f04" providerId="ADAL" clId="{CCE255BA-AA19-492B-BC9D-DC0268E98DDE}" dt="2025-02-23T05:54:53.044" v="6080"/>
          <ac:picMkLst>
            <pc:docMk/>
            <pc:sldMk cId="114619220" sldId="426"/>
            <ac:picMk id="10" creationId="{EB023D70-4167-1AD1-F7FA-D4F5E2DFF1C5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09:23.189" v="5254" actId="47"/>
        <pc:sldMkLst>
          <pc:docMk/>
          <pc:sldMk cId="2024593110" sldId="435"/>
        </pc:sldMkLst>
      </pc:sldChg>
      <pc:sldChg chg="addSp delSp modSp mod delAnim">
        <pc:chgData name="Benade, Gerdus" userId="15349777-206e-4d7a-8365-52131a346f04" providerId="ADAL" clId="{CCE255BA-AA19-492B-BC9D-DC0268E98DDE}" dt="2025-02-23T06:03:25.749" v="6114" actId="20577"/>
        <pc:sldMkLst>
          <pc:docMk/>
          <pc:sldMk cId="4060631759" sldId="436"/>
        </pc:sldMkLst>
        <pc:spChg chg="mod">
          <ac:chgData name="Benade, Gerdus" userId="15349777-206e-4d7a-8365-52131a346f04" providerId="ADAL" clId="{CCE255BA-AA19-492B-BC9D-DC0268E98DDE}" dt="2025-02-23T06:03:25.749" v="6114" actId="20577"/>
          <ac:spMkLst>
            <pc:docMk/>
            <pc:sldMk cId="4060631759" sldId="436"/>
            <ac:spMk id="3" creationId="{80E3E261-07E5-46CE-84D4-A8B784B63B16}"/>
          </ac:spMkLst>
        </pc:spChg>
        <pc:graphicFrameChg chg="mod modGraphic">
          <ac:chgData name="Benade, Gerdus" userId="15349777-206e-4d7a-8365-52131a346f04" providerId="ADAL" clId="{CCE255BA-AA19-492B-BC9D-DC0268E98DDE}" dt="2025-02-22T23:12:03.437" v="5290"/>
          <ac:graphicFrameMkLst>
            <pc:docMk/>
            <pc:sldMk cId="4060631759" sldId="436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CCE255BA-AA19-492B-BC9D-DC0268E98DDE}" dt="2025-02-22T23:08:23.068" v="5247" actId="14100"/>
          <ac:picMkLst>
            <pc:docMk/>
            <pc:sldMk cId="4060631759" sldId="436"/>
            <ac:picMk id="4" creationId="{6A74D340-4397-4A04-AA9B-77784177D1ED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7" creationId="{DA0EA72C-9A5F-E72D-DB91-961EEEF8CD1C}"/>
          </ac:picMkLst>
        </pc:picChg>
        <pc:picChg chg="add mod">
          <ac:chgData name="Benade, Gerdus" userId="15349777-206e-4d7a-8365-52131a346f04" providerId="ADAL" clId="{CCE255BA-AA19-492B-BC9D-DC0268E98DDE}" dt="2025-02-22T23:06:10.921" v="5178"/>
          <ac:picMkLst>
            <pc:docMk/>
            <pc:sldMk cId="4060631759" sldId="436"/>
            <ac:picMk id="8" creationId="{E9020EBE-D319-D8D4-A473-4CD5D8CDBE6C}"/>
          </ac:picMkLst>
        </pc:picChg>
        <pc:picChg chg="mod">
          <ac:chgData name="Benade, Gerdus" userId="15349777-206e-4d7a-8365-52131a346f04" providerId="ADAL" clId="{CCE255BA-AA19-492B-BC9D-DC0268E98DDE}" dt="2025-02-22T23:08:19.453" v="5246" actId="1076"/>
          <ac:picMkLst>
            <pc:docMk/>
            <pc:sldMk cId="4060631759" sldId="436"/>
            <ac:picMk id="11" creationId="{FC79AB8A-B48E-5C3B-6667-A288020CE4AA}"/>
          </ac:picMkLst>
        </pc:picChg>
      </pc:sldChg>
      <pc:sldChg chg="addSp delSp modSp del mod">
        <pc:chgData name="Benade, Gerdus" userId="15349777-206e-4d7a-8365-52131a346f04" providerId="ADAL" clId="{CCE255BA-AA19-492B-BC9D-DC0268E98DDE}" dt="2025-02-22T23:11:24.741" v="5280" actId="47"/>
        <pc:sldMkLst>
          <pc:docMk/>
          <pc:sldMk cId="742032511" sldId="437"/>
        </pc:sldMkLst>
      </pc:sldChg>
      <pc:sldChg chg="addSp delSp modSp del mod">
        <pc:chgData name="Benade, Gerdus" userId="15349777-206e-4d7a-8365-52131a346f04" providerId="ADAL" clId="{CCE255BA-AA19-492B-BC9D-DC0268E98DDE}" dt="2025-02-22T23:09:53.199" v="5261" actId="47"/>
        <pc:sldMkLst>
          <pc:docMk/>
          <pc:sldMk cId="3818748801" sldId="438"/>
        </pc:sldMkLst>
      </pc:sldChg>
      <pc:sldChg chg="addSp delSp modSp del mod">
        <pc:chgData name="Benade, Gerdus" userId="15349777-206e-4d7a-8365-52131a346f04" providerId="ADAL" clId="{CCE255BA-AA19-492B-BC9D-DC0268E98DDE}" dt="2025-02-22T23:11:05.881" v="5274" actId="47"/>
        <pc:sldMkLst>
          <pc:docMk/>
          <pc:sldMk cId="3994724383" sldId="439"/>
        </pc:sldMkLst>
      </pc:sldChg>
      <pc:sldChg chg="addSp delSp modSp del mod">
        <pc:chgData name="Benade, Gerdus" userId="15349777-206e-4d7a-8365-52131a346f04" providerId="ADAL" clId="{CCE255BA-AA19-492B-BC9D-DC0268E98DDE}" dt="2025-02-22T23:10:16.766" v="5264" actId="47"/>
        <pc:sldMkLst>
          <pc:docMk/>
          <pc:sldMk cId="1955784086" sldId="440"/>
        </pc:sldMkLst>
      </pc:sldChg>
      <pc:sldChg chg="addSp delSp modSp del mod">
        <pc:chgData name="Benade, Gerdus" userId="15349777-206e-4d7a-8365-52131a346f04" providerId="ADAL" clId="{CCE255BA-AA19-492B-BC9D-DC0268E98DDE}" dt="2025-02-22T23:10:14.881" v="5263" actId="47"/>
        <pc:sldMkLst>
          <pc:docMk/>
          <pc:sldMk cId="4197400312" sldId="441"/>
        </pc:sldMkLst>
      </pc:sldChg>
      <pc:sldChg chg="addSp delSp modSp del mod">
        <pc:chgData name="Benade, Gerdus" userId="15349777-206e-4d7a-8365-52131a346f04" providerId="ADAL" clId="{CCE255BA-AA19-492B-BC9D-DC0268E98DDE}" dt="2025-02-22T23:10:10.491" v="5262" actId="47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CCE255BA-AA19-492B-BC9D-DC0268E98DDE}" dt="2025-02-22T06:43:32.038" v="2752" actId="729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898500669" sldId="445"/>
        </pc:sldMkLst>
      </pc:sldChg>
      <pc:sldChg chg="addSp delSp modSp del mod">
        <pc:chgData name="Benade, Gerdus" userId="15349777-206e-4d7a-8365-52131a346f04" providerId="ADAL" clId="{CCE255BA-AA19-492B-BC9D-DC0268E98DDE}" dt="2025-02-27T05:34:13.790" v="6679" actId="2696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CCE255BA-AA19-492B-BC9D-DC0268E98DDE}" dt="2025-02-23T05:13:19.155" v="5942" actId="47"/>
        <pc:sldMkLst>
          <pc:docMk/>
          <pc:sldMk cId="4265978120" sldId="449"/>
        </pc:sldMkLst>
      </pc:sldChg>
      <pc:sldChg chg="addSp modSp mod modAnim">
        <pc:chgData name="Benade, Gerdus" userId="15349777-206e-4d7a-8365-52131a346f04" providerId="ADAL" clId="{CCE255BA-AA19-492B-BC9D-DC0268E98DDE}" dt="2025-02-23T06:11:05.765" v="6135"/>
        <pc:sldMkLst>
          <pc:docMk/>
          <pc:sldMk cId="1074398845" sldId="451"/>
        </pc:sldMkLst>
        <pc:spChg chg="mod">
          <ac:chgData name="Benade, Gerdus" userId="15349777-206e-4d7a-8365-52131a346f04" providerId="ADAL" clId="{CCE255BA-AA19-492B-BC9D-DC0268E98DDE}" dt="2025-02-22T23:26:38.657" v="5547" actId="207"/>
          <ac:spMkLst>
            <pc:docMk/>
            <pc:sldMk cId="1074398845" sldId="451"/>
            <ac:spMk id="2" creationId="{B19F7A62-E069-4A74-803F-ABFCCDE7930E}"/>
          </ac:spMkLst>
        </pc:spChg>
        <pc:spChg chg="mod">
          <ac:chgData name="Benade, Gerdus" userId="15349777-206e-4d7a-8365-52131a346f04" providerId="ADAL" clId="{CCE255BA-AA19-492B-BC9D-DC0268E98DDE}" dt="2025-02-22T23:27:51.437" v="5555" actId="6549"/>
          <ac:spMkLst>
            <pc:docMk/>
            <pc:sldMk cId="1074398845" sldId="451"/>
            <ac:spMk id="3" creationId="{80E3E261-07E5-46CE-84D4-A8B784B63B16}"/>
          </ac:spMkLst>
        </pc:spChg>
        <pc:picChg chg="add mod">
          <ac:chgData name="Benade, Gerdus" userId="15349777-206e-4d7a-8365-52131a346f04" providerId="ADAL" clId="{CCE255BA-AA19-492B-BC9D-DC0268E98DDE}" dt="2025-02-22T23:25:36.916" v="5506"/>
          <ac:picMkLst>
            <pc:docMk/>
            <pc:sldMk cId="1074398845" sldId="451"/>
            <ac:picMk id="9" creationId="{81DBCCFD-85B9-9491-454C-A2B6D42E4864}"/>
          </ac:picMkLst>
        </pc:picChg>
        <pc:picChg chg="add mod">
          <ac:chgData name="Benade, Gerdus" userId="15349777-206e-4d7a-8365-52131a346f04" providerId="ADAL" clId="{CCE255BA-AA19-492B-BC9D-DC0268E98DDE}" dt="2025-02-22T23:25:59.001" v="5510" actId="1076"/>
          <ac:picMkLst>
            <pc:docMk/>
            <pc:sldMk cId="1074398845" sldId="451"/>
            <ac:picMk id="10" creationId="{031DF6EB-DD9D-68F4-77BB-CE8BEEBB0D31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3:33.037" v="6065" actId="207"/>
        <pc:sldMkLst>
          <pc:docMk/>
          <pc:sldMk cId="3043295047" sldId="452"/>
        </pc:sldMkLst>
        <pc:picChg chg="add mod">
          <ac:chgData name="Benade, Gerdus" userId="15349777-206e-4d7a-8365-52131a346f04" providerId="ADAL" clId="{CCE255BA-AA19-492B-BC9D-DC0268E98DDE}" dt="2025-02-23T05:52:59" v="6058" actId="1076"/>
          <ac:picMkLst>
            <pc:docMk/>
            <pc:sldMk cId="3043295047" sldId="452"/>
            <ac:picMk id="10" creationId="{344887A0-1AEB-0547-1F60-035891DEAEE5}"/>
          </ac:picMkLst>
        </pc:picChg>
        <pc:picChg chg="add mod">
          <ac:chgData name="Benade, Gerdus" userId="15349777-206e-4d7a-8365-52131a346f04" providerId="ADAL" clId="{CCE255BA-AA19-492B-BC9D-DC0268E98DDE}" dt="2025-02-23T05:52:49.809" v="6056" actId="1076"/>
          <ac:picMkLst>
            <pc:docMk/>
            <pc:sldMk cId="3043295047" sldId="452"/>
            <ac:picMk id="11" creationId="{EAB7241D-7729-7C87-8660-FDA80217691C}"/>
          </ac:picMkLst>
        </pc:picChg>
        <pc:picChg chg="add mod">
          <ac:chgData name="Benade, Gerdus" userId="15349777-206e-4d7a-8365-52131a346f04" providerId="ADAL" clId="{CCE255BA-AA19-492B-BC9D-DC0268E98DDE}" dt="2025-02-23T05:53:33.037" v="6065" actId="207"/>
          <ac:picMkLst>
            <pc:docMk/>
            <pc:sldMk cId="3043295047" sldId="452"/>
            <ac:picMk id="12" creationId="{AED7D7AC-7E59-6D17-065D-8882F386DF54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16.847" v="6073"/>
        <pc:sldMkLst>
          <pc:docMk/>
          <pc:sldMk cId="2119340271" sldId="453"/>
        </pc:sldMkLst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4" creationId="{2DAA9AD7-F866-C7C3-EB0C-A4CB18C4C91A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5" creationId="{814FEEB6-C1E7-0113-CD59-2D18720DF642}"/>
          </ac:picMkLst>
        </pc:picChg>
        <pc:picChg chg="add mod">
          <ac:chgData name="Benade, Gerdus" userId="15349777-206e-4d7a-8365-52131a346f04" providerId="ADAL" clId="{CCE255BA-AA19-492B-BC9D-DC0268E98DDE}" dt="2025-02-23T05:54:16.847" v="6073"/>
          <ac:picMkLst>
            <pc:docMk/>
            <pc:sldMk cId="2119340271" sldId="453"/>
            <ac:picMk id="6" creationId="{219D3438-DBCD-0E20-5B5B-C2C81E59D6C3}"/>
          </ac:picMkLst>
        </pc:picChg>
      </pc:sldChg>
      <pc:sldChg chg="addSp modSp mod modShow">
        <pc:chgData name="Benade, Gerdus" userId="15349777-206e-4d7a-8365-52131a346f04" providerId="ADAL" clId="{CCE255BA-AA19-492B-BC9D-DC0268E98DDE}" dt="2025-02-23T04:30:43.251" v="5855" actId="729"/>
        <pc:sldMkLst>
          <pc:docMk/>
          <pc:sldMk cId="2867344331" sldId="454"/>
        </pc:sldMkLst>
        <pc:picChg chg="add mod">
          <ac:chgData name="Benade, Gerdus" userId="15349777-206e-4d7a-8365-52131a346f04" providerId="ADAL" clId="{CCE255BA-AA19-492B-BC9D-DC0268E98DDE}" dt="2025-02-23T04:26:42.636" v="5809" actId="27614"/>
          <ac:picMkLst>
            <pc:docMk/>
            <pc:sldMk cId="2867344331" sldId="454"/>
            <ac:picMk id="5" creationId="{B139DF6D-9974-DDCD-0E5E-1E7190882F09}"/>
          </ac:picMkLst>
        </pc:picChg>
      </pc:sldChg>
      <pc:sldChg chg="addSp delSp modSp mod">
        <pc:chgData name="Benade, Gerdus" userId="15349777-206e-4d7a-8365-52131a346f04" providerId="ADAL" clId="{CCE255BA-AA19-492B-BC9D-DC0268E98DDE}" dt="2025-02-23T05:54:09.303" v="6071"/>
        <pc:sldMkLst>
          <pc:docMk/>
          <pc:sldMk cId="821136934" sldId="457"/>
        </pc:sldMkLst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5" creationId="{53F56947-4A2A-CE3B-DE89-D15FB40A297F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6" creationId="{84DBAE8A-8932-E7D9-0DD6-9012BFD91925}"/>
          </ac:picMkLst>
        </pc:picChg>
        <pc:picChg chg="add mod">
          <ac:chgData name="Benade, Gerdus" userId="15349777-206e-4d7a-8365-52131a346f04" providerId="ADAL" clId="{CCE255BA-AA19-492B-BC9D-DC0268E98DDE}" dt="2025-02-23T05:54:09.303" v="6071"/>
          <ac:picMkLst>
            <pc:docMk/>
            <pc:sldMk cId="821136934" sldId="457"/>
            <ac:picMk id="11" creationId="{06313BA4-5C94-DCF8-F8A7-5BFEC50EEE21}"/>
          </ac:picMkLst>
        </pc:picChg>
      </pc:sldChg>
      <pc:sldChg chg="modSp mod modClrScheme chgLayout">
        <pc:chgData name="Benade, Gerdus" userId="15349777-206e-4d7a-8365-52131a346f04" providerId="ADAL" clId="{CCE255BA-AA19-492B-BC9D-DC0268E98DDE}" dt="2025-02-23T06:48:08.874" v="6405" actId="700"/>
        <pc:sldMkLst>
          <pc:docMk/>
          <pc:sldMk cId="872711550" sldId="746"/>
        </pc:sldMkLst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2" creationId="{62880BB2-F22F-8043-D2D8-877556C2AC0D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3" creationId="{14683A20-3309-44C9-5C8C-53B9ED6A38EA}"/>
          </ac:spMkLst>
        </pc:spChg>
        <pc:spChg chg="mod ord">
          <ac:chgData name="Benade, Gerdus" userId="15349777-206e-4d7a-8365-52131a346f04" providerId="ADAL" clId="{CCE255BA-AA19-492B-BC9D-DC0268E98DDE}" dt="2025-02-23T06:48:08.874" v="6405" actId="700"/>
          <ac:spMkLst>
            <pc:docMk/>
            <pc:sldMk cId="872711550" sldId="746"/>
            <ac:spMk id="4" creationId="{10F9AF80-F6AC-8ECD-B1BB-6F64D81A07B5}"/>
          </ac:spMkLst>
        </pc:spChg>
      </pc:sldChg>
      <pc:sldChg chg="modSp mod">
        <pc:chgData name="Benade, Gerdus" userId="15349777-206e-4d7a-8365-52131a346f04" providerId="ADAL" clId="{CCE255BA-AA19-492B-BC9D-DC0268E98DDE}" dt="2025-02-23T05:05:35.954" v="5869" actId="20577"/>
        <pc:sldMkLst>
          <pc:docMk/>
          <pc:sldMk cId="2745479231" sldId="748"/>
        </pc:sldMkLst>
        <pc:spChg chg="mod">
          <ac:chgData name="Benade, Gerdus" userId="15349777-206e-4d7a-8365-52131a346f04" providerId="ADAL" clId="{CCE255BA-AA19-492B-BC9D-DC0268E98DDE}" dt="2025-02-23T05:05:35.954" v="5869" actId="20577"/>
          <ac:spMkLst>
            <pc:docMk/>
            <pc:sldMk cId="2745479231" sldId="748"/>
            <ac:spMk id="2" creationId="{B71FEA7B-4BF4-C47F-BB55-15294510C9FA}"/>
          </ac:spMkLst>
        </pc:spChg>
      </pc:sldChg>
      <pc:sldChg chg="modSp mod">
        <pc:chgData name="Benade, Gerdus" userId="15349777-206e-4d7a-8365-52131a346f04" providerId="ADAL" clId="{CCE255BA-AA19-492B-BC9D-DC0268E98DDE}" dt="2025-02-27T05:31:18.496" v="659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CCE255BA-AA19-492B-BC9D-DC0268E98DDE}" dt="2025-02-27T05:31:18.496" v="6599" actId="20577"/>
          <ac:spMkLst>
            <pc:docMk/>
            <pc:sldMk cId="3730684017" sldId="757"/>
            <ac:spMk id="3" creationId="{7479B06D-B931-70A5-26DC-30EEFC6CD4AE}"/>
          </ac:spMkLst>
        </pc:spChg>
      </pc:sldChg>
      <pc:sldChg chg="modAnim">
        <pc:chgData name="Benade, Gerdus" userId="15349777-206e-4d7a-8365-52131a346f04" providerId="ADAL" clId="{CCE255BA-AA19-492B-BC9D-DC0268E98DDE}" dt="2025-02-27T05:47:21.163" v="6730"/>
        <pc:sldMkLst>
          <pc:docMk/>
          <pc:sldMk cId="1180487288" sldId="758"/>
        </pc:sldMkLst>
      </pc:sldChg>
      <pc:sldChg chg="mod modShow">
        <pc:chgData name="Benade, Gerdus" userId="15349777-206e-4d7a-8365-52131a346f04" providerId="ADAL" clId="{CCE255BA-AA19-492B-BC9D-DC0268E98DDE}" dt="2025-02-21T18:56:58.606" v="1601" actId="729"/>
        <pc:sldMkLst>
          <pc:docMk/>
          <pc:sldMk cId="2599741416" sldId="761"/>
        </pc:sldMkLst>
      </pc:sldChg>
      <pc:sldChg chg="addSp delSp modSp mod modAnim">
        <pc:chgData name="Benade, Gerdus" userId="15349777-206e-4d7a-8365-52131a346f04" providerId="ADAL" clId="{CCE255BA-AA19-492B-BC9D-DC0268E98DDE}" dt="2025-02-27T03:55:13.878" v="6564"/>
        <pc:sldMkLst>
          <pc:docMk/>
          <pc:sldMk cId="67759624" sldId="762"/>
        </pc:sldMkLst>
        <pc:spChg chg="ord">
          <ac:chgData name="Benade, Gerdus" userId="15349777-206e-4d7a-8365-52131a346f04" providerId="ADAL" clId="{CCE255BA-AA19-492B-BC9D-DC0268E98DDE}" dt="2025-02-27T03:47:23.728" v="6454" actId="167"/>
          <ac:spMkLst>
            <pc:docMk/>
            <pc:sldMk cId="67759624" sldId="762"/>
            <ac:spMk id="2" creationId="{00000000-0000-0000-0000-000000000000}"/>
          </ac:spMkLst>
        </pc:spChg>
        <pc:spChg chg="del">
          <ac:chgData name="Benade, Gerdus" userId="15349777-206e-4d7a-8365-52131a346f04" providerId="ADAL" clId="{CCE255BA-AA19-492B-BC9D-DC0268E98DDE}" dt="2025-02-27T03:49:09.248" v="6466" actId="478"/>
          <ac:spMkLst>
            <pc:docMk/>
            <pc:sldMk cId="67759624" sldId="762"/>
            <ac:spMk id="12" creationId="{F7E27C71-6B96-8204-56F4-EFC1CDAA5AF7}"/>
          </ac:spMkLst>
        </pc:spChg>
        <pc:spChg chg="add mod">
          <ac:chgData name="Benade, Gerdus" userId="15349777-206e-4d7a-8365-52131a346f04" providerId="ADAL" clId="{CCE255BA-AA19-492B-BC9D-DC0268E98DDE}" dt="2025-02-27T03:53:20.982" v="6544" actId="1076"/>
          <ac:spMkLst>
            <pc:docMk/>
            <pc:sldMk cId="67759624" sldId="762"/>
            <ac:spMk id="39" creationId="{B1496C49-9A5A-6173-0FCD-541019F3B0AE}"/>
          </ac:spMkLst>
        </pc:spChg>
        <pc:spChg chg="add mod">
          <ac:chgData name="Benade, Gerdus" userId="15349777-206e-4d7a-8365-52131a346f04" providerId="ADAL" clId="{CCE255BA-AA19-492B-BC9D-DC0268E98DDE}" dt="2025-02-27T03:53:27.851" v="6548" actId="1037"/>
          <ac:spMkLst>
            <pc:docMk/>
            <pc:sldMk cId="67759624" sldId="762"/>
            <ac:spMk id="40" creationId="{E2CF57BB-DE33-6FBC-600B-228B41EBF6F6}"/>
          </ac:spMkLst>
        </pc:spChg>
        <pc:spChg chg="add mod">
          <ac:chgData name="Benade, Gerdus" userId="15349777-206e-4d7a-8365-52131a346f04" providerId="ADAL" clId="{CCE255BA-AA19-492B-BC9D-DC0268E98DDE}" dt="2025-02-27T03:53:35.352" v="6552" actId="1037"/>
          <ac:spMkLst>
            <pc:docMk/>
            <pc:sldMk cId="67759624" sldId="762"/>
            <ac:spMk id="41" creationId="{88B07119-85AF-B6FE-17A0-F845571EC01F}"/>
          </ac:spMkLst>
        </pc:spChg>
        <pc:spChg chg="add mod">
          <ac:chgData name="Benade, Gerdus" userId="15349777-206e-4d7a-8365-52131a346f04" providerId="ADAL" clId="{CCE255BA-AA19-492B-BC9D-DC0268E98DDE}" dt="2025-02-27T03:53:39.292" v="6553" actId="403"/>
          <ac:spMkLst>
            <pc:docMk/>
            <pc:sldMk cId="67759624" sldId="762"/>
            <ac:spMk id="42" creationId="{8BFB224C-72F7-6B38-157A-38FFD987DDFF}"/>
          </ac:spMkLst>
        </pc:spChg>
        <pc:spChg chg="add mod">
          <ac:chgData name="Benade, Gerdus" userId="15349777-206e-4d7a-8365-52131a346f04" providerId="ADAL" clId="{CCE255BA-AA19-492B-BC9D-DC0268E98DDE}" dt="2025-02-27T03:53:42.422" v="6554" actId="403"/>
          <ac:spMkLst>
            <pc:docMk/>
            <pc:sldMk cId="67759624" sldId="762"/>
            <ac:spMk id="43" creationId="{57DEADD1-A7C8-5DC0-2D78-9B9BB49D64F8}"/>
          </ac:spMkLst>
        </pc:spChg>
        <pc:picChg chg="add del mod">
          <ac:chgData name="Benade, Gerdus" userId="15349777-206e-4d7a-8365-52131a346f04" providerId="ADAL" clId="{CCE255BA-AA19-492B-BC9D-DC0268E98DDE}" dt="2025-02-27T03:27:16.689" v="6435" actId="478"/>
          <ac:picMkLst>
            <pc:docMk/>
            <pc:sldMk cId="67759624" sldId="762"/>
            <ac:picMk id="4" creationId="{33461B6D-19F4-6050-B5B7-15918A906D48}"/>
          </ac:picMkLst>
        </pc:picChg>
        <pc:picChg chg="add del mod">
          <ac:chgData name="Benade, Gerdus" userId="15349777-206e-4d7a-8365-52131a346f04" providerId="ADAL" clId="{CCE255BA-AA19-492B-BC9D-DC0268E98DDE}" dt="2025-02-27T03:49:21.685" v="6467" actId="478"/>
          <ac:picMkLst>
            <pc:docMk/>
            <pc:sldMk cId="67759624" sldId="762"/>
            <ac:picMk id="6" creationId="{6906EC7D-4428-5517-1D43-65FC00114963}"/>
          </ac:picMkLst>
        </pc:picChg>
        <pc:picChg chg="del mod">
          <ac:chgData name="Benade, Gerdus" userId="15349777-206e-4d7a-8365-52131a346f04" providerId="ADAL" clId="{CCE255BA-AA19-492B-BC9D-DC0268E98DDE}" dt="2025-02-27T03:54:45.651" v="6562" actId="478"/>
          <ac:picMkLst>
            <pc:docMk/>
            <pc:sldMk cId="67759624" sldId="762"/>
            <ac:picMk id="8" creationId="{72DFFDCD-0268-E282-B007-A158EDAAAB57}"/>
          </ac:picMkLst>
        </pc:picChg>
        <pc:picChg chg="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0" creationId="{7146B000-E909-9381-CE47-8D9C3DF82D50}"/>
          </ac:picMkLst>
        </pc:picChg>
        <pc:picChg chg="add mod">
          <ac:chgData name="Benade, Gerdus" userId="15349777-206e-4d7a-8365-52131a346f04" providerId="ADAL" clId="{CCE255BA-AA19-492B-BC9D-DC0268E98DDE}" dt="2025-02-27T03:49:36.923" v="6470" actId="1076"/>
          <ac:picMkLst>
            <pc:docMk/>
            <pc:sldMk cId="67759624" sldId="762"/>
            <ac:picMk id="13" creationId="{91FA73E6-46F8-E06B-367E-E14FB1C046C8}"/>
          </ac:picMkLst>
        </pc:picChg>
        <pc:picChg chg="del mod">
          <ac:chgData name="Benade, Gerdus" userId="15349777-206e-4d7a-8365-52131a346f04" providerId="ADAL" clId="{CCE255BA-AA19-492B-BC9D-DC0268E98DDE}" dt="2025-02-27T03:47:14.195" v="6450" actId="478"/>
          <ac:picMkLst>
            <pc:docMk/>
            <pc:sldMk cId="67759624" sldId="762"/>
            <ac:picMk id="15" creationId="{937A3843-6BA1-65BC-01CB-54B4C0202F18}"/>
          </ac:picMkLst>
        </pc:picChg>
        <pc:picChg chg="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6" creationId="{FB88C529-83CB-2092-0063-AF81DE11DEFB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18" creationId="{A8CAA544-85E0-6A39-FE56-E2B6EC78D86A}"/>
          </ac:picMkLst>
        </pc:picChg>
        <pc:picChg chg="mod">
          <ac:chgData name="Benade, Gerdus" userId="15349777-206e-4d7a-8365-52131a346f04" providerId="ADAL" clId="{CCE255BA-AA19-492B-BC9D-DC0268E98DDE}" dt="2025-02-27T03:50:52.094" v="6491" actId="1076"/>
          <ac:picMkLst>
            <pc:docMk/>
            <pc:sldMk cId="67759624" sldId="762"/>
            <ac:picMk id="20" creationId="{6FB00E23-D2DA-A2C8-9FF5-792A41B4AA0C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22" creationId="{9D355415-0CA8-D11D-83C4-E89998E91AFF}"/>
          </ac:picMkLst>
        </pc:picChg>
        <pc:picChg chg="mod">
          <ac:chgData name="Benade, Gerdus" userId="15349777-206e-4d7a-8365-52131a346f04" providerId="ADAL" clId="{CCE255BA-AA19-492B-BC9D-DC0268E98DDE}" dt="2025-02-27T03:52:49.542" v="6536" actId="1076"/>
          <ac:picMkLst>
            <pc:docMk/>
            <pc:sldMk cId="67759624" sldId="762"/>
            <ac:picMk id="24" creationId="{69F749B3-E8A7-3A9E-ADB8-98BE9B0EA5E1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26" creationId="{81F03074-6982-7F84-1EAD-C01E4EAFEFF7}"/>
          </ac:picMkLst>
        </pc:picChg>
        <pc:picChg chg="add mod">
          <ac:chgData name="Benade, Gerdus" userId="15349777-206e-4d7a-8365-52131a346f04" providerId="ADAL" clId="{CCE255BA-AA19-492B-BC9D-DC0268E98DDE}" dt="2025-02-27T03:51:00.531" v="6493" actId="1076"/>
          <ac:picMkLst>
            <pc:docMk/>
            <pc:sldMk cId="67759624" sldId="762"/>
            <ac:picMk id="28" creationId="{89013F10-9E0F-C236-A609-CCD055D1AEAA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0" creationId="{E2EE2D28-F954-1D34-36E4-5324FCD936BD}"/>
          </ac:picMkLst>
        </pc:picChg>
        <pc:picChg chg="mod">
          <ac:chgData name="Benade, Gerdus" userId="15349777-206e-4d7a-8365-52131a346f04" providerId="ADAL" clId="{CCE255BA-AA19-492B-BC9D-DC0268E98DDE}" dt="2025-02-27T03:51:26.699" v="6498" actId="1076"/>
          <ac:picMkLst>
            <pc:docMk/>
            <pc:sldMk cId="67759624" sldId="762"/>
            <ac:picMk id="32" creationId="{D1732D68-6D6F-F437-A359-37E075D0F807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4" creationId="{0AAB5267-4256-958D-1B0D-08ACC0B7B481}"/>
          </ac:picMkLst>
        </pc:picChg>
        <pc:picChg chg="add del mod">
          <ac:chgData name="Benade, Gerdus" userId="15349777-206e-4d7a-8365-52131a346f04" providerId="ADAL" clId="{CCE255BA-AA19-492B-BC9D-DC0268E98DDE}" dt="2025-02-27T03:51:39.266" v="6500" actId="478"/>
          <ac:picMkLst>
            <pc:docMk/>
            <pc:sldMk cId="67759624" sldId="762"/>
            <ac:picMk id="36" creationId="{54D44488-2D25-24A0-DE75-9FD121C75118}"/>
          </ac:picMkLst>
        </pc:picChg>
        <pc:picChg chg="add mod">
          <ac:chgData name="Benade, Gerdus" userId="15349777-206e-4d7a-8365-52131a346f04" providerId="ADAL" clId="{CCE255BA-AA19-492B-BC9D-DC0268E98DDE}" dt="2025-02-27T03:51:33.260" v="6499" actId="1076"/>
          <ac:picMkLst>
            <pc:docMk/>
            <pc:sldMk cId="67759624" sldId="762"/>
            <ac:picMk id="38" creationId="{91709A25-DC82-7098-32B2-DF163ABC77EF}"/>
          </ac:picMkLst>
        </pc:picChg>
        <pc:picChg chg="del">
          <ac:chgData name="Benade, Gerdus" userId="15349777-206e-4d7a-8365-52131a346f04" providerId="ADAL" clId="{CCE255BA-AA19-492B-BC9D-DC0268E98DDE}" dt="2025-02-27T03:48:27.885" v="6462" actId="478"/>
          <ac:picMkLst>
            <pc:docMk/>
            <pc:sldMk cId="67759624" sldId="762"/>
            <ac:picMk id="1026" creationId="{1A150085-6E7A-653D-8A7A-B362572DE6C3}"/>
          </ac:picMkLst>
        </pc:picChg>
      </pc:sldChg>
      <pc:sldChg chg="addSp delSp modSp mod ord">
        <pc:chgData name="Benade, Gerdus" userId="15349777-206e-4d7a-8365-52131a346f04" providerId="ADAL" clId="{CCE255BA-AA19-492B-BC9D-DC0268E98DDE}" dt="2025-02-23T05:57:38.438" v="6084" actId="20577"/>
        <pc:sldMkLst>
          <pc:docMk/>
          <pc:sldMk cId="80964013" sldId="764"/>
        </pc:sldMkLst>
        <pc:spChg chg="mod">
          <ac:chgData name="Benade, Gerdus" userId="15349777-206e-4d7a-8365-52131a346f04" providerId="ADAL" clId="{CCE255BA-AA19-492B-BC9D-DC0268E98DDE}" dt="2025-02-22T19:11:54.486" v="3994" actId="20577"/>
          <ac:spMkLst>
            <pc:docMk/>
            <pc:sldMk cId="80964013" sldId="764"/>
            <ac:spMk id="2" creationId="{0C7D6F0C-5AF2-2A0E-3FCF-81339B907010}"/>
          </ac:spMkLst>
        </pc:spChg>
        <pc:spChg chg="mod">
          <ac:chgData name="Benade, Gerdus" userId="15349777-206e-4d7a-8365-52131a346f04" providerId="ADAL" clId="{CCE255BA-AA19-492B-BC9D-DC0268E98DDE}" dt="2025-02-23T05:57:38.438" v="6084" actId="20577"/>
          <ac:spMkLst>
            <pc:docMk/>
            <pc:sldMk cId="80964013" sldId="764"/>
            <ac:spMk id="3" creationId="{5A8813E6-B3C0-3E53-1647-881FEAC7F38B}"/>
          </ac:spMkLst>
        </pc:spChg>
        <pc:graphicFrameChg chg="add mod modGraphic">
          <ac:chgData name="Benade, Gerdus" userId="15349777-206e-4d7a-8365-52131a346f04" providerId="ADAL" clId="{CCE255BA-AA19-492B-BC9D-DC0268E98DDE}" dt="2025-02-22T19:14:57.680" v="4126" actId="207"/>
          <ac:graphicFrameMkLst>
            <pc:docMk/>
            <pc:sldMk cId="80964013" sldId="764"/>
            <ac:graphicFrameMk id="4" creationId="{16EA21C8-9233-8F9F-D1DD-E80F659C655F}"/>
          </ac:graphicFrameMkLst>
        </pc:graphicFrameChg>
        <pc:picChg chg="add mod">
          <ac:chgData name="Benade, Gerdus" userId="15349777-206e-4d7a-8365-52131a346f04" providerId="ADAL" clId="{CCE255BA-AA19-492B-BC9D-DC0268E98DDE}" dt="2025-02-22T19:08:33.340" v="3834" actId="1037"/>
          <ac:picMkLst>
            <pc:docMk/>
            <pc:sldMk cId="80964013" sldId="764"/>
            <ac:picMk id="6" creationId="{DAB5099C-59D4-5CFB-9791-6A336BCBBB2A}"/>
          </ac:picMkLst>
        </pc:picChg>
        <pc:picChg chg="add mod">
          <ac:chgData name="Benade, Gerdus" userId="15349777-206e-4d7a-8365-52131a346f04" providerId="ADAL" clId="{CCE255BA-AA19-492B-BC9D-DC0268E98DDE}" dt="2025-02-22T19:08:29.298" v="3824" actId="1037"/>
          <ac:picMkLst>
            <pc:docMk/>
            <pc:sldMk cId="80964013" sldId="764"/>
            <ac:picMk id="9" creationId="{637535AC-691C-098F-7E8C-4648223AAD81}"/>
          </ac:picMkLst>
        </pc:picChg>
        <pc:picChg chg="add mod">
          <ac:chgData name="Benade, Gerdus" userId="15349777-206e-4d7a-8365-52131a346f04" providerId="ADAL" clId="{CCE255BA-AA19-492B-BC9D-DC0268E98DDE}" dt="2025-02-22T19:08:40.087" v="3867" actId="1037"/>
          <ac:picMkLst>
            <pc:docMk/>
            <pc:sldMk cId="80964013" sldId="764"/>
            <ac:picMk id="10" creationId="{1B85B29A-9B6B-E48D-1255-1BF9103B5382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2" creationId="{3E59C94F-02D1-F51D-2F3A-A146D7AE0DEA}"/>
          </ac:picMkLst>
        </pc:picChg>
        <pc:picChg chg="add mod">
          <ac:chgData name="Benade, Gerdus" userId="15349777-206e-4d7a-8365-52131a346f04" providerId="ADAL" clId="{CCE255BA-AA19-492B-BC9D-DC0268E98DDE}" dt="2025-02-22T19:06:47.114" v="3748" actId="1076"/>
          <ac:picMkLst>
            <pc:docMk/>
            <pc:sldMk cId="80964013" sldId="764"/>
            <ac:picMk id="13" creationId="{F7ADE095-DA4B-5A77-78C4-1C14BA97FB22}"/>
          </ac:picMkLst>
        </pc:picChg>
      </pc:sldChg>
      <pc:sldChg chg="del">
        <pc:chgData name="Benade, Gerdus" userId="15349777-206e-4d7a-8365-52131a346f04" providerId="ADAL" clId="{CCE255BA-AA19-492B-BC9D-DC0268E98DDE}" dt="2025-02-22T19:18:48.118" v="4159" actId="47"/>
        <pc:sldMkLst>
          <pc:docMk/>
          <pc:sldMk cId="1235802558" sldId="765"/>
        </pc:sldMkLst>
      </pc:sldChg>
      <pc:sldChg chg="addSp delSp modSp mod modAnim">
        <pc:chgData name="Benade, Gerdus" userId="15349777-206e-4d7a-8365-52131a346f04" providerId="ADAL" clId="{CCE255BA-AA19-492B-BC9D-DC0268E98DDE}" dt="2025-02-27T05:38:38.346" v="6696"/>
        <pc:sldMkLst>
          <pc:docMk/>
          <pc:sldMk cId="754208658" sldId="766"/>
        </pc:sldMkLst>
        <pc:spChg chg="mod">
          <ac:chgData name="Benade, Gerdus" userId="15349777-206e-4d7a-8365-52131a346f04" providerId="ADAL" clId="{CCE255BA-AA19-492B-BC9D-DC0268E98DDE}" dt="2025-02-23T06:01:11.046" v="6110" actId="207"/>
          <ac:spMkLst>
            <pc:docMk/>
            <pc:sldMk cId="754208658" sldId="766"/>
            <ac:spMk id="3" creationId="{0ECB9424-C678-6532-B02A-F20D93B9E8F2}"/>
          </ac:spMkLst>
        </pc:spChg>
        <pc:spChg chg="add mod">
          <ac:chgData name="Benade, Gerdus" userId="15349777-206e-4d7a-8365-52131a346f04" providerId="ADAL" clId="{CCE255BA-AA19-492B-BC9D-DC0268E98DDE}" dt="2025-02-23T06:01:50.702" v="6113" actId="14100"/>
          <ac:spMkLst>
            <pc:docMk/>
            <pc:sldMk cId="754208658" sldId="766"/>
            <ac:spMk id="4" creationId="{EC5D8896-3BC5-8A45-3FA4-7E2A306334FA}"/>
          </ac:spMkLst>
        </pc:spChg>
      </pc:sldChg>
      <pc:sldChg chg="modSp mod">
        <pc:chgData name="Benade, Gerdus" userId="15349777-206e-4d7a-8365-52131a346f04" providerId="ADAL" clId="{CCE255BA-AA19-492B-BC9D-DC0268E98DDE}" dt="2025-02-22T22:51:19.485" v="4754" actId="732"/>
        <pc:sldMkLst>
          <pc:docMk/>
          <pc:sldMk cId="2476121380" sldId="767"/>
        </pc:sldMkLst>
        <pc:picChg chg="mod modCrop">
          <ac:chgData name="Benade, Gerdus" userId="15349777-206e-4d7a-8365-52131a346f04" providerId="ADAL" clId="{CCE255BA-AA19-492B-BC9D-DC0268E98DDE}" dt="2025-02-22T22:51:19.485" v="4754" actId="732"/>
          <ac:picMkLst>
            <pc:docMk/>
            <pc:sldMk cId="2476121380" sldId="767"/>
            <ac:picMk id="6" creationId="{2B74AECA-2F35-ED15-C648-2C9A9F81B816}"/>
          </ac:picMkLst>
        </pc:picChg>
      </pc:sldChg>
      <pc:sldChg chg="addSp delSp modSp mod modAnim">
        <pc:chgData name="Benade, Gerdus" userId="15349777-206e-4d7a-8365-52131a346f04" providerId="ADAL" clId="{CCE255BA-AA19-492B-BC9D-DC0268E98DDE}" dt="2025-02-27T05:43:17.457" v="6716"/>
        <pc:sldMkLst>
          <pc:docMk/>
          <pc:sldMk cId="3982861061" sldId="769"/>
        </pc:sldMkLst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8" creationId="{0BD5E7D1-A819-3643-5314-4A45C038B8D4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9" creationId="{B944F018-41CE-218E-2CC5-F2827BB1A50F}"/>
          </ac:spMkLst>
        </pc:spChg>
        <pc:spChg chg="add mod">
          <ac:chgData name="Benade, Gerdus" userId="15349777-206e-4d7a-8365-52131a346f04" providerId="ADAL" clId="{CCE255BA-AA19-492B-BC9D-DC0268E98DDE}" dt="2025-02-22T23:18:10.400" v="5332"/>
          <ac:spMkLst>
            <pc:docMk/>
            <pc:sldMk cId="3982861061" sldId="769"/>
            <ac:spMk id="10" creationId="{977E67BC-7670-0476-AFF7-51862F9A99D5}"/>
          </ac:spMkLst>
        </pc:spChg>
        <pc:spChg chg="mod">
          <ac:chgData name="Benade, Gerdus" userId="15349777-206e-4d7a-8365-52131a346f04" providerId="ADAL" clId="{CCE255BA-AA19-492B-BC9D-DC0268E98DDE}" dt="2025-02-22T23:15:51.112" v="5319" actId="113"/>
          <ac:spMkLst>
            <pc:docMk/>
            <pc:sldMk cId="3982861061" sldId="769"/>
            <ac:spMk id="20" creationId="{7E1FDE73-168A-19CB-D5A0-B0AB9AFCEEEB}"/>
          </ac:spMkLst>
        </pc:spChg>
        <pc:spChg chg="mod">
          <ac:chgData name="Benade, Gerdus" userId="15349777-206e-4d7a-8365-52131a346f04" providerId="ADAL" clId="{CCE255BA-AA19-492B-BC9D-DC0268E98DDE}" dt="2025-02-22T23:15:53.555" v="5320" actId="113"/>
          <ac:spMkLst>
            <pc:docMk/>
            <pc:sldMk cId="3982861061" sldId="769"/>
            <ac:spMk id="21" creationId="{87D40A0E-B63B-0115-95D3-32221DB8A61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8:05.762" v="5330"/>
        <pc:sldMkLst>
          <pc:docMk/>
          <pc:sldMk cId="1783254902" sldId="770"/>
        </pc:sldMkLst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8" creationId="{0F2D7089-694D-38B9-5BDA-0906FEBF0261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9" creationId="{34ACF999-C1C4-FAC9-5960-1634FC4792E0}"/>
          </ac:spMkLst>
        </pc:spChg>
        <pc:spChg chg="add mod">
          <ac:chgData name="Benade, Gerdus" userId="15349777-206e-4d7a-8365-52131a346f04" providerId="ADAL" clId="{CCE255BA-AA19-492B-BC9D-DC0268E98DDE}" dt="2025-02-22T23:18:05.762" v="5330"/>
          <ac:spMkLst>
            <pc:docMk/>
            <pc:sldMk cId="1783254902" sldId="770"/>
            <ac:spMk id="10" creationId="{1A083142-9DF0-C8C0-1045-C47BD4D4316A}"/>
          </ac:spMkLst>
        </pc:spChg>
      </pc:sldChg>
      <pc:sldChg chg="addSp delSp modSp mod">
        <pc:chgData name="Benade, Gerdus" userId="15349777-206e-4d7a-8365-52131a346f04" providerId="ADAL" clId="{CCE255BA-AA19-492B-BC9D-DC0268E98DDE}" dt="2025-02-22T23:17:56.971" v="5328"/>
        <pc:sldMkLst>
          <pc:docMk/>
          <pc:sldMk cId="1747931516" sldId="771"/>
        </pc:sldMkLst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3" creationId="{BC86A8EA-5A6E-D397-E28C-553268508494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4" creationId="{87A28EF7-0A01-8D1C-1874-E37830F17619}"/>
          </ac:spMkLst>
        </pc:spChg>
        <pc:spChg chg="add mod">
          <ac:chgData name="Benade, Gerdus" userId="15349777-206e-4d7a-8365-52131a346f04" providerId="ADAL" clId="{CCE255BA-AA19-492B-BC9D-DC0268E98DDE}" dt="2025-02-22T23:17:56.971" v="5328"/>
          <ac:spMkLst>
            <pc:docMk/>
            <pc:sldMk cId="1747931516" sldId="771"/>
            <ac:spMk id="25" creationId="{21D3B74F-9277-6722-1B92-B858446B6CC1}"/>
          </ac:spMkLst>
        </pc:spChg>
      </pc:sldChg>
      <pc:sldChg chg="modSp mod">
        <pc:chgData name="Benade, Gerdus" userId="15349777-206e-4d7a-8365-52131a346f04" providerId="ADAL" clId="{CCE255BA-AA19-492B-BC9D-DC0268E98DDE}" dt="2025-02-22T23:17:37.097" v="5325" actId="167"/>
        <pc:sldMkLst>
          <pc:docMk/>
          <pc:sldMk cId="2890865193" sldId="772"/>
        </pc:sldMkLst>
        <pc:spChg chg="ord">
          <ac:chgData name="Benade, Gerdus" userId="15349777-206e-4d7a-8365-52131a346f04" providerId="ADAL" clId="{CCE255BA-AA19-492B-BC9D-DC0268E98DDE}" dt="2025-02-22T23:17:37.097" v="5325" actId="167"/>
          <ac:spMkLst>
            <pc:docMk/>
            <pc:sldMk cId="2890865193" sldId="772"/>
            <ac:spMk id="22" creationId="{2972FB75-4A1E-2D6D-4234-31DC8F07D7CA}"/>
          </ac:spMkLst>
        </pc:spChg>
      </pc:sldChg>
      <pc:sldChg chg="modAnim">
        <pc:chgData name="Benade, Gerdus" userId="15349777-206e-4d7a-8365-52131a346f04" providerId="ADAL" clId="{CCE255BA-AA19-492B-BC9D-DC0268E98DDE}" dt="2025-02-22T23:18:34.834" v="5333"/>
        <pc:sldMkLst>
          <pc:docMk/>
          <pc:sldMk cId="3187470989" sldId="775"/>
        </pc:sldMkLst>
      </pc:sldChg>
      <pc:sldChg chg="mod modShow">
        <pc:chgData name="Benade, Gerdus" userId="15349777-206e-4d7a-8365-52131a346f04" providerId="ADAL" clId="{CCE255BA-AA19-492B-BC9D-DC0268E98DDE}" dt="2025-02-22T23:19:39.188" v="5366" actId="729"/>
        <pc:sldMkLst>
          <pc:docMk/>
          <pc:sldMk cId="2790762649" sldId="776"/>
        </pc:sldMkLst>
      </pc:sldChg>
      <pc:sldChg chg="addSp modSp mod modAnim modNotesTx">
        <pc:chgData name="Benade, Gerdus" userId="15349777-206e-4d7a-8365-52131a346f04" providerId="ADAL" clId="{CCE255BA-AA19-492B-BC9D-DC0268E98DDE}" dt="2025-02-23T06:09:35.737" v="6134"/>
        <pc:sldMkLst>
          <pc:docMk/>
          <pc:sldMk cId="2779786287" sldId="777"/>
        </pc:sldMkLst>
        <pc:spChg chg="mod">
          <ac:chgData name="Benade, Gerdus" userId="15349777-206e-4d7a-8365-52131a346f04" providerId="ADAL" clId="{CCE255BA-AA19-492B-BC9D-DC0268E98DDE}" dt="2025-02-21T08:40:37.120" v="262" actId="20577"/>
          <ac:spMkLst>
            <pc:docMk/>
            <pc:sldMk cId="2779786287" sldId="777"/>
            <ac:spMk id="2" creationId="{F95FC6D0-13E0-67E9-78F2-1CB2AFCC0903}"/>
          </ac:spMkLst>
        </pc:spChg>
        <pc:spChg chg="mod ord">
          <ac:chgData name="Benade, Gerdus" userId="15349777-206e-4d7a-8365-52131a346f04" providerId="ADAL" clId="{CCE255BA-AA19-492B-BC9D-DC0268E98DDE}" dt="2025-02-23T06:09:24.178" v="6131" actId="167"/>
          <ac:spMkLst>
            <pc:docMk/>
            <pc:sldMk cId="2779786287" sldId="777"/>
            <ac:spMk id="3" creationId="{C7396F21-F4D7-0B82-766B-1B8ACE16055A}"/>
          </ac:spMkLst>
        </pc:spChg>
        <pc:spChg chg="add mod ord">
          <ac:chgData name="Benade, Gerdus" userId="15349777-206e-4d7a-8365-52131a346f04" providerId="ADAL" clId="{CCE255BA-AA19-492B-BC9D-DC0268E98DDE}" dt="2025-02-23T06:09:03.753" v="6125" actId="167"/>
          <ac:spMkLst>
            <pc:docMk/>
            <pc:sldMk cId="2779786287" sldId="777"/>
            <ac:spMk id="4" creationId="{F0FF4415-D74D-E7FE-8546-8DB2CBC38D8C}"/>
          </ac:spMkLst>
        </pc:spChg>
        <pc:spChg chg="mod">
          <ac:chgData name="Benade, Gerdus" userId="15349777-206e-4d7a-8365-52131a346f04" providerId="ADAL" clId="{CCE255BA-AA19-492B-BC9D-DC0268E98DDE}" dt="2025-02-21T08:40:13.230" v="225" actId="1076"/>
          <ac:spMkLst>
            <pc:docMk/>
            <pc:sldMk cId="2779786287" sldId="777"/>
            <ac:spMk id="30" creationId="{EF08C43A-0D8C-2518-6564-BA016DDB6CFD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1" creationId="{EED38F9C-97D6-27BF-25B9-701E0B6549B2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2" creationId="{40F6E9A5-6265-2A01-EB80-087C84A82EC9}"/>
          </ac:spMkLst>
        </pc:spChg>
        <pc:spChg chg="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33" creationId="{674745E9-5906-F235-0414-863E1B68BD34}"/>
          </ac:spMkLst>
        </pc:spChg>
        <pc:spChg chg="add mod">
          <ac:chgData name="Benade, Gerdus" userId="15349777-206e-4d7a-8365-52131a346f04" providerId="ADAL" clId="{CCE255BA-AA19-492B-BC9D-DC0268E98DDE}" dt="2025-02-21T08:39:41.890" v="217" actId="1036"/>
          <ac:spMkLst>
            <pc:docMk/>
            <pc:sldMk cId="2779786287" sldId="777"/>
            <ac:spMk id="40" creationId="{7C79E0B8-1D7C-10B4-F906-80D076D638E6}"/>
          </ac:spMkLst>
        </pc:spChg>
        <pc:spChg chg="add mod">
          <ac:chgData name="Benade, Gerdus" userId="15349777-206e-4d7a-8365-52131a346f04" providerId="ADAL" clId="{CCE255BA-AA19-492B-BC9D-DC0268E98DDE}" dt="2025-02-21T08:39:45.180" v="218" actId="1076"/>
          <ac:spMkLst>
            <pc:docMk/>
            <pc:sldMk cId="2779786287" sldId="777"/>
            <ac:spMk id="41" creationId="{A5293B8C-1253-5185-40BF-EC0378AA9B30}"/>
          </ac:spMkLst>
        </pc:spChg>
        <pc:spChg chg="add mod">
          <ac:chgData name="Benade, Gerdus" userId="15349777-206e-4d7a-8365-52131a346f04" providerId="ADAL" clId="{CCE255BA-AA19-492B-BC9D-DC0268E98DDE}" dt="2025-02-21T08:40:00.170" v="221" actId="20577"/>
          <ac:spMkLst>
            <pc:docMk/>
            <pc:sldMk cId="2779786287" sldId="777"/>
            <ac:spMk id="42" creationId="{74918AC7-DFF1-5F0D-3BA3-431AFF211868}"/>
          </ac:spMkLst>
        </pc:spChg>
        <pc:spChg chg="add mod">
          <ac:chgData name="Benade, Gerdus" userId="15349777-206e-4d7a-8365-52131a346f04" providerId="ADAL" clId="{CCE255BA-AA19-492B-BC9D-DC0268E98DDE}" dt="2025-02-21T08:40:16.814" v="226" actId="1076"/>
          <ac:spMkLst>
            <pc:docMk/>
            <pc:sldMk cId="2779786287" sldId="777"/>
            <ac:spMk id="43" creationId="{254DF848-891D-BA3D-5185-16EE28737572}"/>
          </ac:spMkLst>
        </pc:spChg>
        <pc:spChg chg="add mod ord">
          <ac:chgData name="Benade, Gerdus" userId="15349777-206e-4d7a-8365-52131a346f04" providerId="ADAL" clId="{CCE255BA-AA19-492B-BC9D-DC0268E98DDE}" dt="2025-02-21T08:47:49.719" v="586" actId="167"/>
          <ac:spMkLst>
            <pc:docMk/>
            <pc:sldMk cId="2779786287" sldId="777"/>
            <ac:spMk id="44" creationId="{BAE4A9F3-EAEA-17E5-64C5-070DDC2133FF}"/>
          </ac:spMkLst>
        </pc:sp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18" creationId="{59300527-8D06-FA39-A286-FFE58D8E7B90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7" creationId="{4DA5AEC8-6FD1-DB48-3EFA-00C0458A7907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29" creationId="{03FBBEF7-209F-8413-38E9-8C3DFD13EFAB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8" creationId="{30611DC6-0358-B51B-82A6-E53F844CD016}"/>
          </ac:cxnSpMkLst>
        </pc:cxnChg>
        <pc:cxnChg chg="mod">
          <ac:chgData name="Benade, Gerdus" userId="15349777-206e-4d7a-8365-52131a346f04" providerId="ADAL" clId="{CCE255BA-AA19-492B-BC9D-DC0268E98DDE}" dt="2025-02-21T08:39:41.890" v="217" actId="1036"/>
          <ac:cxnSpMkLst>
            <pc:docMk/>
            <pc:sldMk cId="2779786287" sldId="777"/>
            <ac:cxnSpMk id="39" creationId="{FA01FD13-71A3-DE63-9588-3291609DCA83}"/>
          </ac:cxnSpMkLst>
        </pc:cxnChg>
      </pc:sldChg>
      <pc:sldChg chg="addSp delSp modSp add mod modAnim modNotesTx">
        <pc:chgData name="Benade, Gerdus" userId="15349777-206e-4d7a-8365-52131a346f04" providerId="ADAL" clId="{CCE255BA-AA19-492B-BC9D-DC0268E98DDE}" dt="2025-02-27T05:35:14.541" v="6688" actId="6549"/>
        <pc:sldMkLst>
          <pc:docMk/>
          <pc:sldMk cId="3190376077" sldId="778"/>
        </pc:sldMkLst>
        <pc:spChg chg="mod">
          <ac:chgData name="Benade, Gerdus" userId="15349777-206e-4d7a-8365-52131a346f04" providerId="ADAL" clId="{CCE255BA-AA19-492B-BC9D-DC0268E98DDE}" dt="2025-02-21T08:56:23.040" v="1060" actId="20577"/>
          <ac:spMkLst>
            <pc:docMk/>
            <pc:sldMk cId="3190376077" sldId="778"/>
            <ac:spMk id="2" creationId="{3C0E0CE8-FC56-6474-590B-17A2CA4A10CC}"/>
          </ac:spMkLst>
        </pc:spChg>
        <pc:spChg chg="mod">
          <ac:chgData name="Benade, Gerdus" userId="15349777-206e-4d7a-8365-52131a346f04" providerId="ADAL" clId="{CCE255BA-AA19-492B-BC9D-DC0268E98DDE}" dt="2025-02-21T08:55:46.657" v="1034" actId="20577"/>
          <ac:spMkLst>
            <pc:docMk/>
            <pc:sldMk cId="3190376077" sldId="778"/>
            <ac:spMk id="3" creationId="{4280D2AE-BBD5-BA85-F166-81A6AA419C0F}"/>
          </ac:spMkLst>
        </pc:spChg>
        <pc:spChg chg="add mod ord">
          <ac:chgData name="Benade, Gerdus" userId="15349777-206e-4d7a-8365-52131a346f04" providerId="ADAL" clId="{CCE255BA-AA19-492B-BC9D-DC0268E98DDE}" dt="2025-02-21T08:48:16.311" v="592" actId="14100"/>
          <ac:spMkLst>
            <pc:docMk/>
            <pc:sldMk cId="3190376077" sldId="778"/>
            <ac:spMk id="4" creationId="{FF3666C7-10DF-049D-6A52-FAB09DEDFABA}"/>
          </ac:spMkLst>
        </pc:spChg>
        <pc:spChg chg="add mod ord">
          <ac:chgData name="Benade, Gerdus" userId="15349777-206e-4d7a-8365-52131a346f04" providerId="ADAL" clId="{CCE255BA-AA19-492B-BC9D-DC0268E98DDE}" dt="2025-02-21T08:48:22.714" v="593" actId="14100"/>
          <ac:spMkLst>
            <pc:docMk/>
            <pc:sldMk cId="3190376077" sldId="778"/>
            <ac:spMk id="12" creationId="{1CE7DC07-0520-3B12-E965-886254B445A8}"/>
          </ac:spMkLst>
        </pc:spChg>
        <pc:spChg chg="mod">
          <ac:chgData name="Benade, Gerdus" userId="15349777-206e-4d7a-8365-52131a346f04" providerId="ADAL" clId="{CCE255BA-AA19-492B-BC9D-DC0268E98DDE}" dt="2025-02-21T08:41:01.429" v="265" actId="1076"/>
          <ac:spMkLst>
            <pc:docMk/>
            <pc:sldMk cId="3190376077" sldId="778"/>
            <ac:spMk id="17" creationId="{BAEBB20F-C93A-7F71-900C-1CC6D8EF172E}"/>
          </ac:spMkLst>
        </pc:spChg>
        <pc:spChg chg="add mod">
          <ac:chgData name="Benade, Gerdus" userId="15349777-206e-4d7a-8365-52131a346f04" providerId="ADAL" clId="{CCE255BA-AA19-492B-BC9D-DC0268E98DDE}" dt="2025-02-27T05:35:14.541" v="6688" actId="6549"/>
          <ac:spMkLst>
            <pc:docMk/>
            <pc:sldMk cId="3190376077" sldId="778"/>
            <ac:spMk id="19" creationId="{FBEAA01B-B7DB-68E9-3BFF-1EBAE4BCF50B}"/>
          </ac:spMkLst>
        </pc:spChg>
      </pc:sldChg>
      <pc:sldChg chg="add del mod modShow">
        <pc:chgData name="Benade, Gerdus" userId="15349777-206e-4d7a-8365-52131a346f04" providerId="ADAL" clId="{CCE255BA-AA19-492B-BC9D-DC0268E98DDE}" dt="2025-02-21T09:06:57.835" v="1541" actId="47"/>
        <pc:sldMkLst>
          <pc:docMk/>
          <pc:sldMk cId="2570325539" sldId="779"/>
        </pc:sldMkLst>
      </pc:sldChg>
      <pc:sldChg chg="addSp delSp modSp add mod modAnim modNotesTx">
        <pc:chgData name="Benade, Gerdus" userId="15349777-206e-4d7a-8365-52131a346f04" providerId="ADAL" clId="{CCE255BA-AA19-492B-BC9D-DC0268E98DDE}" dt="2025-02-22T23:22:20.225" v="5376" actId="20577"/>
        <pc:sldMkLst>
          <pc:docMk/>
          <pc:sldMk cId="475436669" sldId="780"/>
        </pc:sldMkLst>
        <pc:spChg chg="mod">
          <ac:chgData name="Benade, Gerdus" userId="15349777-206e-4d7a-8365-52131a346f04" providerId="ADAL" clId="{CCE255BA-AA19-492B-BC9D-DC0268E98DDE}" dt="2025-02-21T08:41:53.253" v="300" actId="20577"/>
          <ac:spMkLst>
            <pc:docMk/>
            <pc:sldMk cId="475436669" sldId="780"/>
            <ac:spMk id="2" creationId="{84871B6A-DBC6-DF26-34FA-0145AFEDB95C}"/>
          </ac:spMkLst>
        </pc:spChg>
        <pc:spChg chg="mod">
          <ac:chgData name="Benade, Gerdus" userId="15349777-206e-4d7a-8365-52131a346f04" providerId="ADAL" clId="{CCE255BA-AA19-492B-BC9D-DC0268E98DDE}" dt="2025-02-21T08:44:45.530" v="570" actId="20577"/>
          <ac:spMkLst>
            <pc:docMk/>
            <pc:sldMk cId="475436669" sldId="780"/>
            <ac:spMk id="3" creationId="{88AC4FD1-E536-0258-A148-9929054A6EAC}"/>
          </ac:spMkLst>
        </pc:spChg>
        <pc:spChg chg="add mod ord">
          <ac:chgData name="Benade, Gerdus" userId="15349777-206e-4d7a-8365-52131a346f04" providerId="ADAL" clId="{CCE255BA-AA19-492B-BC9D-DC0268E98DDE}" dt="2025-02-21T08:47:35.486" v="584" actId="1036"/>
          <ac:spMkLst>
            <pc:docMk/>
            <pc:sldMk cId="475436669" sldId="780"/>
            <ac:spMk id="4" creationId="{4C870932-6A37-EDF6-6EB8-D9D8D13331EA}"/>
          </ac:spMkLst>
        </pc:spChg>
        <pc:spChg chg="add mod ord">
          <ac:chgData name="Benade, Gerdus" userId="15349777-206e-4d7a-8365-52131a346f04" providerId="ADAL" clId="{CCE255BA-AA19-492B-BC9D-DC0268E98DDE}" dt="2025-02-21T08:47:56.345" v="588" actId="167"/>
          <ac:spMkLst>
            <pc:docMk/>
            <pc:sldMk cId="475436669" sldId="780"/>
            <ac:spMk id="12" creationId="{A1DEDBC8-C536-D9E7-9E17-56B1A819E423}"/>
          </ac:spMkLst>
        </pc:spChg>
        <pc:spChg chg="mod">
          <ac:chgData name="Benade, Gerdus" userId="15349777-206e-4d7a-8365-52131a346f04" providerId="ADAL" clId="{CCE255BA-AA19-492B-BC9D-DC0268E98DDE}" dt="2025-02-21T08:41:38.042" v="270" actId="1076"/>
          <ac:spMkLst>
            <pc:docMk/>
            <pc:sldMk cId="475436669" sldId="780"/>
            <ac:spMk id="17" creationId="{768C5178-07CD-8F9B-DAD2-8C98F017718F}"/>
          </ac:spMkLst>
        </pc:spChg>
        <pc:cxnChg chg="mod">
          <ac:chgData name="Benade, Gerdus" userId="15349777-206e-4d7a-8365-52131a346f04" providerId="ADAL" clId="{CCE255BA-AA19-492B-BC9D-DC0268E98DDE}" dt="2025-02-21T08:47:25.563" v="579" actId="1038"/>
          <ac:cxnSpMkLst>
            <pc:docMk/>
            <pc:sldMk cId="475436669" sldId="780"/>
            <ac:cxnSpMk id="5" creationId="{479DFCA5-08CD-EAAD-4E2E-29D3B90E1CE4}"/>
          </ac:cxnSpMkLst>
        </pc:cxnChg>
      </pc:sldChg>
      <pc:sldChg chg="addSp delSp modSp new mod modAnim modNotesTx">
        <pc:chgData name="Benade, Gerdus" userId="15349777-206e-4d7a-8365-52131a346f04" providerId="ADAL" clId="{CCE255BA-AA19-492B-BC9D-DC0268E98DDE}" dt="2025-02-27T05:36:46.336" v="6694"/>
        <pc:sldMkLst>
          <pc:docMk/>
          <pc:sldMk cId="408543494" sldId="781"/>
        </pc:sldMkLst>
        <pc:spChg chg="mod">
          <ac:chgData name="Benade, Gerdus" userId="15349777-206e-4d7a-8365-52131a346f04" providerId="ADAL" clId="{CCE255BA-AA19-492B-BC9D-DC0268E98DDE}" dt="2025-02-21T08:56:28.720" v="1069" actId="20577"/>
          <ac:spMkLst>
            <pc:docMk/>
            <pc:sldMk cId="408543494" sldId="781"/>
            <ac:spMk id="2" creationId="{541C2490-476A-C9A8-4473-DFF7D7742D70}"/>
          </ac:spMkLst>
        </pc:spChg>
        <pc:spChg chg="add mod">
          <ac:chgData name="Benade, Gerdus" userId="15349777-206e-4d7a-8365-52131a346f04" providerId="ADAL" clId="{CCE255BA-AA19-492B-BC9D-DC0268E98DDE}" dt="2025-02-23T04:18:46.887" v="5570" actId="6549"/>
          <ac:spMkLst>
            <pc:docMk/>
            <pc:sldMk cId="408543494" sldId="781"/>
            <ac:spMk id="6" creationId="{A03F8148-6E14-955C-B5FD-404F5F0A0E0E}"/>
          </ac:spMkLst>
        </pc:spChg>
        <pc:spChg chg="add mod">
          <ac:chgData name="Benade, Gerdus" userId="15349777-206e-4d7a-8365-52131a346f04" providerId="ADAL" clId="{CCE255BA-AA19-492B-BC9D-DC0268E98DDE}" dt="2025-02-27T05:35:09.300" v="6686" actId="6549"/>
          <ac:spMkLst>
            <pc:docMk/>
            <pc:sldMk cId="408543494" sldId="781"/>
            <ac:spMk id="8" creationId="{446A6255-D2F8-7D13-00B8-5E43F00B9EA9}"/>
          </ac:spMkLst>
        </pc:spChg>
        <pc:spChg chg="add mod">
          <ac:chgData name="Benade, Gerdus" userId="15349777-206e-4d7a-8365-52131a346f04" providerId="ADAL" clId="{CCE255BA-AA19-492B-BC9D-DC0268E98DDE}" dt="2025-02-22T06:46:11.698" v="2772" actId="1076"/>
          <ac:spMkLst>
            <pc:docMk/>
            <pc:sldMk cId="408543494" sldId="781"/>
            <ac:spMk id="21" creationId="{9799F711-0B8F-C88A-50B9-16EE35B9FC73}"/>
          </ac:spMkLst>
        </pc:spChg>
        <pc:spChg chg="add mod">
          <ac:chgData name="Benade, Gerdus" userId="15349777-206e-4d7a-8365-52131a346f04" providerId="ADAL" clId="{CCE255BA-AA19-492B-BC9D-DC0268E98DDE}" dt="2025-02-22T06:46:45.882" v="2788" actId="20577"/>
          <ac:spMkLst>
            <pc:docMk/>
            <pc:sldMk cId="408543494" sldId="781"/>
            <ac:spMk id="22" creationId="{CB2BA955-C074-39A0-F65D-48DC1BA135D9}"/>
          </ac:spMkLst>
        </pc:spChg>
        <pc:graphicFrameChg chg="add mod modGraphic">
          <ac:chgData name="Benade, Gerdus" userId="15349777-206e-4d7a-8365-52131a346f04" providerId="ADAL" clId="{CCE255BA-AA19-492B-BC9D-DC0268E98DDE}" dt="2025-02-21T19:00:21.231" v="1631"/>
          <ac:graphicFrameMkLst>
            <pc:docMk/>
            <pc:sldMk cId="408543494" sldId="781"/>
            <ac:graphicFrameMk id="3" creationId="{1A7F3450-6447-7635-96CF-961FC0496423}"/>
          </ac:graphicFrameMkLst>
        </pc:graphicFrameChg>
        <pc:graphicFrameChg chg="add mod modGraphic">
          <ac:chgData name="Benade, Gerdus" userId="15349777-206e-4d7a-8365-52131a346f04" providerId="ADAL" clId="{CCE255BA-AA19-492B-BC9D-DC0268E98DDE}" dt="2025-02-22T06:46:42.877" v="2786" actId="1036"/>
          <ac:graphicFrameMkLst>
            <pc:docMk/>
            <pc:sldMk cId="408543494" sldId="781"/>
            <ac:graphicFrameMk id="4" creationId="{38838369-7547-9091-7628-7156B8810B04}"/>
          </ac:graphicFrameMkLst>
        </pc:graphicFrameChg>
        <pc:picChg chg="add mod">
          <ac:chgData name="Benade, Gerdus" userId="15349777-206e-4d7a-8365-52131a346f04" providerId="ADAL" clId="{CCE255BA-AA19-492B-BC9D-DC0268E98DDE}" dt="2025-02-22T06:41:52.793" v="2747" actId="1036"/>
          <ac:picMkLst>
            <pc:docMk/>
            <pc:sldMk cId="408543494" sldId="781"/>
            <ac:picMk id="12" creationId="{3D9CB1CA-94F3-3FFC-FE94-515719BD0C6B}"/>
          </ac:picMkLst>
        </pc:picChg>
        <pc:picChg chg="add mod">
          <ac:chgData name="Benade, Gerdus" userId="15349777-206e-4d7a-8365-52131a346f04" providerId="ADAL" clId="{CCE255BA-AA19-492B-BC9D-DC0268E98DDE}" dt="2025-02-22T06:42:50.223" v="2748" actId="207"/>
          <ac:picMkLst>
            <pc:docMk/>
            <pc:sldMk cId="408543494" sldId="781"/>
            <ac:picMk id="15" creationId="{40DE3650-89E0-EB5C-5810-511454E4620E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6" creationId="{4C742243-45DE-82F8-8117-479B063B949D}"/>
          </ac:picMkLst>
        </pc:picChg>
        <pc:picChg chg="add mod">
          <ac:chgData name="Benade, Gerdus" userId="15349777-206e-4d7a-8365-52131a346f04" providerId="ADAL" clId="{CCE255BA-AA19-492B-BC9D-DC0268E98DDE}" dt="2025-02-22T06:46:42.877" v="2786" actId="1036"/>
          <ac:picMkLst>
            <pc:docMk/>
            <pc:sldMk cId="408543494" sldId="781"/>
            <ac:picMk id="17" creationId="{CC56ACD9-D828-B64D-FE90-05A0B64B6C34}"/>
          </ac:picMkLst>
        </pc:picChg>
        <pc:picChg chg="add mod">
          <ac:chgData name="Benade, Gerdus" userId="15349777-206e-4d7a-8365-52131a346f04" providerId="ADAL" clId="{CCE255BA-AA19-492B-BC9D-DC0268E98DDE}" dt="2025-02-22T06:46:51.580" v="2792" actId="1036"/>
          <ac:picMkLst>
            <pc:docMk/>
            <pc:sldMk cId="408543494" sldId="781"/>
            <ac:picMk id="19" creationId="{4BDA2AAB-C09D-BBBA-4B7E-F1882604D1DE}"/>
          </ac:picMkLst>
        </pc:picChg>
        <pc:picChg chg="add mod">
          <ac:chgData name="Benade, Gerdus" userId="15349777-206e-4d7a-8365-52131a346f04" providerId="ADAL" clId="{CCE255BA-AA19-492B-BC9D-DC0268E98DDE}" dt="2025-02-22T06:46:50.318" v="2790" actId="1036"/>
          <ac:picMkLst>
            <pc:docMk/>
            <pc:sldMk cId="408543494" sldId="781"/>
            <ac:picMk id="20" creationId="{80E05A93-B4BC-16D2-E19C-9342F58FD95F}"/>
          </ac:picMkLst>
        </pc:picChg>
      </pc:sldChg>
      <pc:sldChg chg="addSp delSp modSp new del mod">
        <pc:chgData name="Benade, Gerdus" userId="15349777-206e-4d7a-8365-52131a346f04" providerId="ADAL" clId="{CCE255BA-AA19-492B-BC9D-DC0268E98DDE}" dt="2025-02-22T06:14:21.827" v="2715" actId="47"/>
        <pc:sldMkLst>
          <pc:docMk/>
          <pc:sldMk cId="46716225" sldId="782"/>
        </pc:sldMkLst>
      </pc:sldChg>
      <pc:sldChg chg="addSp delSp modSp new mod modAnim modNotesTx">
        <pc:chgData name="Benade, Gerdus" userId="15349777-206e-4d7a-8365-52131a346f04" providerId="ADAL" clId="{CCE255BA-AA19-492B-BC9D-DC0268E98DDE}" dt="2025-02-27T05:34:53.912" v="6684" actId="6549"/>
        <pc:sldMkLst>
          <pc:docMk/>
          <pc:sldMk cId="390687729" sldId="783"/>
        </pc:sldMkLst>
        <pc:spChg chg="mod">
          <ac:chgData name="Benade, Gerdus" userId="15349777-206e-4d7a-8365-52131a346f04" providerId="ADAL" clId="{CCE255BA-AA19-492B-BC9D-DC0268E98DDE}" dt="2025-02-21T09:03:49.289" v="1193" actId="20577"/>
          <ac:spMkLst>
            <pc:docMk/>
            <pc:sldMk cId="390687729" sldId="783"/>
            <ac:spMk id="2" creationId="{7165BBC6-5EFD-B016-91F4-20E9DB547B15}"/>
          </ac:spMkLst>
        </pc:spChg>
        <pc:spChg chg="mod">
          <ac:chgData name="Benade, Gerdus" userId="15349777-206e-4d7a-8365-52131a346f04" providerId="ADAL" clId="{CCE255BA-AA19-492B-BC9D-DC0268E98DDE}" dt="2025-02-22T23:23:55.310" v="5389" actId="5793"/>
          <ac:spMkLst>
            <pc:docMk/>
            <pc:sldMk cId="390687729" sldId="783"/>
            <ac:spMk id="3" creationId="{AD196242-E1E3-5BBD-3F17-69FE6D36DFF5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4" creationId="{5968678A-7EE8-FD5A-FDB8-E0AB2635B7AD}"/>
          </ac:spMkLst>
        </pc:spChg>
        <pc:spChg chg="add mod">
          <ac:chgData name="Benade, Gerdus" userId="15349777-206e-4d7a-8365-52131a346f04" providerId="ADAL" clId="{CCE255BA-AA19-492B-BC9D-DC0268E98DDE}" dt="2025-02-21T09:03:27.702" v="1131" actId="1035"/>
          <ac:spMkLst>
            <pc:docMk/>
            <pc:sldMk cId="390687729" sldId="783"/>
            <ac:spMk id="5" creationId="{4F0B5593-165B-C742-6A93-5F2FFBFEB4E8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7" creationId="{C275F9A5-C783-093B-A6CA-3D9E3026E95F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8" creationId="{C261F7A5-514B-4624-5FF5-41CE28FAB3E7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9" creationId="{41AAF67C-539F-FD51-B82C-9D18450E65FD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0" creationId="{DDB32070-54E0-5B27-07C5-150D436D71F4}"/>
          </ac:spMkLst>
        </pc:spChg>
        <pc:spChg chg="add mod">
          <ac:chgData name="Benade, Gerdus" userId="15349777-206e-4d7a-8365-52131a346f04" providerId="ADAL" clId="{CCE255BA-AA19-492B-BC9D-DC0268E98DDE}" dt="2025-02-21T09:03:13.249" v="1128" actId="1076"/>
          <ac:spMkLst>
            <pc:docMk/>
            <pc:sldMk cId="390687729" sldId="783"/>
            <ac:spMk id="11" creationId="{2360E5F3-473F-738C-9A58-3FD74F2AF478}"/>
          </ac:spMkLst>
        </pc:spChg>
        <pc:spChg chg="add mod">
          <ac:chgData name="Benade, Gerdus" userId="15349777-206e-4d7a-8365-52131a346f04" providerId="ADAL" clId="{CCE255BA-AA19-492B-BC9D-DC0268E98DDE}" dt="2025-02-27T05:34:53.912" v="6684" actId="6549"/>
          <ac:spMkLst>
            <pc:docMk/>
            <pc:sldMk cId="390687729" sldId="783"/>
            <ac:spMk id="17" creationId="{B346834F-49A2-681B-4368-5AF5F0107803}"/>
          </ac:spMkLst>
        </pc:sp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6" creationId="{07205DA4-A5CD-21BB-F512-0292F4B78EE8}"/>
          </ac:cxnSpMkLst>
        </pc:cxnChg>
        <pc:cxnChg chg="add mod">
          <ac:chgData name="Benade, Gerdus" userId="15349777-206e-4d7a-8365-52131a346f04" providerId="ADAL" clId="{CCE255BA-AA19-492B-BC9D-DC0268E98DDE}" dt="2025-02-21T09:03:13.249" v="1128" actId="1076"/>
          <ac:cxnSpMkLst>
            <pc:docMk/>
            <pc:sldMk cId="390687729" sldId="783"/>
            <ac:cxnSpMk id="16" creationId="{F3884FD8-4773-A52A-0554-144A7D1E3104}"/>
          </ac:cxnSpMkLst>
        </pc:cxnChg>
      </pc:sldChg>
      <pc:sldChg chg="addSp delSp modSp new mod delAnim modAnim modNotesTx">
        <pc:chgData name="Benade, Gerdus" userId="15349777-206e-4d7a-8365-52131a346f04" providerId="ADAL" clId="{CCE255BA-AA19-492B-BC9D-DC0268E98DDE}" dt="2025-02-23T06:17:20.036" v="6267" actId="20577"/>
        <pc:sldMkLst>
          <pc:docMk/>
          <pc:sldMk cId="3859377061" sldId="784"/>
        </pc:sldMkLst>
        <pc:spChg chg="mod">
          <ac:chgData name="Benade, Gerdus" userId="15349777-206e-4d7a-8365-52131a346f04" providerId="ADAL" clId="{CCE255BA-AA19-492B-BC9D-DC0268E98DDE}" dt="2025-02-22T07:25:21.350" v="3221" actId="20577"/>
          <ac:spMkLst>
            <pc:docMk/>
            <pc:sldMk cId="3859377061" sldId="784"/>
            <ac:spMk id="2" creationId="{54E7AC17-995A-A606-2D03-0260DDB8C55D}"/>
          </ac:spMkLst>
        </pc:spChg>
        <pc:spChg chg="mod">
          <ac:chgData name="Benade, Gerdus" userId="15349777-206e-4d7a-8365-52131a346f04" providerId="ADAL" clId="{CCE255BA-AA19-492B-BC9D-DC0268E98DDE}" dt="2025-02-23T06:15:36.383" v="6214" actId="6549"/>
          <ac:spMkLst>
            <pc:docMk/>
            <pc:sldMk cId="3859377061" sldId="784"/>
            <ac:spMk id="3" creationId="{EE3E9546-AA9C-A57B-E19C-7E4276A5305F}"/>
          </ac:spMkLst>
        </pc:spChg>
        <pc:spChg chg="add mod">
          <ac:chgData name="Benade, Gerdus" userId="15349777-206e-4d7a-8365-52131a346f04" providerId="ADAL" clId="{CCE255BA-AA19-492B-BC9D-DC0268E98DDE}" dt="2025-02-23T06:17:20.036" v="6267" actId="20577"/>
          <ac:spMkLst>
            <pc:docMk/>
            <pc:sldMk cId="3859377061" sldId="784"/>
            <ac:spMk id="5" creationId="{3A7E4A4E-96B0-59AB-9460-334D9592ABE1}"/>
          </ac:spMkLst>
        </pc:spChg>
        <pc:spChg chg="add mod">
          <ac:chgData name="Benade, Gerdus" userId="15349777-206e-4d7a-8365-52131a346f04" providerId="ADAL" clId="{CCE255BA-AA19-492B-BC9D-DC0268E98DDE}" dt="2025-02-23T06:17:14.186" v="6265" actId="14100"/>
          <ac:spMkLst>
            <pc:docMk/>
            <pc:sldMk cId="3859377061" sldId="784"/>
            <ac:spMk id="6" creationId="{D527F427-377C-7AAA-8F1E-815070104FBC}"/>
          </ac:spMkLst>
        </pc:spChg>
        <pc:spChg chg="add mod">
          <ac:chgData name="Benade, Gerdus" userId="15349777-206e-4d7a-8365-52131a346f04" providerId="ADAL" clId="{CCE255BA-AA19-492B-BC9D-DC0268E98DDE}" dt="2025-02-23T06:15:55.551" v="6238" actId="1035"/>
          <ac:spMkLst>
            <pc:docMk/>
            <pc:sldMk cId="3859377061" sldId="784"/>
            <ac:spMk id="7" creationId="{33D20C36-6960-0867-B6AC-A36BEB5AF201}"/>
          </ac:spMkLst>
        </pc:spChg>
      </pc:sldChg>
      <pc:sldChg chg="addSp modSp add mod ord modAnim modNotesTx">
        <pc:chgData name="Benade, Gerdus" userId="15349777-206e-4d7a-8365-52131a346f04" providerId="ADAL" clId="{CCE255BA-AA19-492B-BC9D-DC0268E98DDE}" dt="2025-02-27T05:33:47.599" v="6678" actId="20577"/>
        <pc:sldMkLst>
          <pc:docMk/>
          <pc:sldMk cId="2224061877" sldId="785"/>
        </pc:sldMkLst>
        <pc:spChg chg="mod">
          <ac:chgData name="Benade, Gerdus" userId="15349777-206e-4d7a-8365-52131a346f04" providerId="ADAL" clId="{CCE255BA-AA19-492B-BC9D-DC0268E98DDE}" dt="2025-02-22T07:45:06.039" v="3622" actId="20577"/>
          <ac:spMkLst>
            <pc:docMk/>
            <pc:sldMk cId="2224061877" sldId="785"/>
            <ac:spMk id="2" creationId="{377FE712-DEE5-C1A4-D4C2-51C363594D95}"/>
          </ac:spMkLst>
        </pc:spChg>
        <pc:spChg chg="mod">
          <ac:chgData name="Benade, Gerdus" userId="15349777-206e-4d7a-8365-52131a346f04" providerId="ADAL" clId="{CCE255BA-AA19-492B-BC9D-DC0268E98DDE}" dt="2025-02-22T07:37:09.644" v="3611" actId="20577"/>
          <ac:spMkLst>
            <pc:docMk/>
            <pc:sldMk cId="2224061877" sldId="785"/>
            <ac:spMk id="3" creationId="{A020D915-63B3-3022-14F7-A7DCAD2D92D4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4" creationId="{1B041612-9CDF-DCEB-3FC1-DBEF8B4664AE}"/>
          </ac:spMkLst>
        </pc:spChg>
        <pc:spChg chg="mod or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5" creationId="{CDB15BCB-6BFD-2D49-C083-27E7A48C5A7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7" creationId="{A7A6E0C0-E9CE-F681-9118-3CB3FFD5BE7D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8" creationId="{20A4C819-39AB-7A0B-397D-FE7A4F8F36B2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9" creationId="{B4DB2F84-7164-3607-50D9-772B6BA7D239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0" creationId="{2EB7243D-4116-B87A-906E-1D0E7EB471CA}"/>
          </ac:spMkLst>
        </pc:spChg>
        <pc:spChg chg="mod">
          <ac:chgData name="Benade, Gerdus" userId="15349777-206e-4d7a-8365-52131a346f04" providerId="ADAL" clId="{CCE255BA-AA19-492B-BC9D-DC0268E98DDE}" dt="2025-02-22T07:45:02.736" v="3621" actId="1076"/>
          <ac:spMkLst>
            <pc:docMk/>
            <pc:sldMk cId="2224061877" sldId="785"/>
            <ac:spMk id="11" creationId="{9A660EF6-9795-FB2A-C39F-EB24746D5F15}"/>
          </ac:spMkLst>
        </pc:spChg>
        <pc:spChg chg="add mod ord">
          <ac:chgData name="Benade, Gerdus" userId="15349777-206e-4d7a-8365-52131a346f04" providerId="ADAL" clId="{CCE255BA-AA19-492B-BC9D-DC0268E98DDE}" dt="2025-02-23T06:38:20.928" v="6394" actId="207"/>
          <ac:spMkLst>
            <pc:docMk/>
            <pc:sldMk cId="2224061877" sldId="785"/>
            <ac:spMk id="17" creationId="{2218AD8F-0CDE-9AD1-04CE-646507D104B1}"/>
          </ac:spMkLst>
        </pc:spChg>
        <pc:spChg chg="add mod">
          <ac:chgData name="Benade, Gerdus" userId="15349777-206e-4d7a-8365-52131a346f04" providerId="ADAL" clId="{CCE255BA-AA19-492B-BC9D-DC0268E98DDE}" dt="2025-02-22T07:45:12.523" v="3624" actId="1076"/>
          <ac:spMkLst>
            <pc:docMk/>
            <pc:sldMk cId="2224061877" sldId="785"/>
            <ac:spMk id="18" creationId="{D9F90CE1-0462-D49C-9906-4B1657D76066}"/>
          </ac:spMkLst>
        </pc:spChg>
        <pc:picChg chg="add mod">
          <ac:chgData name="Benade, Gerdus" userId="15349777-206e-4d7a-8365-52131a346f04" providerId="ADAL" clId="{CCE255BA-AA19-492B-BC9D-DC0268E98DDE}" dt="2025-02-23T06:36:26.941" v="6390" actId="1076"/>
          <ac:picMkLst>
            <pc:docMk/>
            <pc:sldMk cId="2224061877" sldId="785"/>
            <ac:picMk id="19" creationId="{83CD89E3-F19E-943A-525A-6AB3F85A14E5}"/>
          </ac:picMkLst>
        </pc:pic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2" creationId="{93C24BCC-1294-49DA-4622-4BD9CA78E584}"/>
          </ac:cxnSpMkLst>
        </pc:cxnChg>
        <pc:cxnChg chg="mod">
          <ac:chgData name="Benade, Gerdus" userId="15349777-206e-4d7a-8365-52131a346f04" providerId="ADAL" clId="{CCE255BA-AA19-492B-BC9D-DC0268E98DDE}" dt="2025-02-22T07:45:02.736" v="3621" actId="1076"/>
          <ac:cxnSpMkLst>
            <pc:docMk/>
            <pc:sldMk cId="2224061877" sldId="785"/>
            <ac:cxnSpMk id="13" creationId="{8D39C69B-B290-2677-DE83-C14C666CC0E9}"/>
          </ac:cxnSpMkLst>
        </pc:cxnChg>
      </pc:sldChg>
      <pc:sldChg chg="modSp add mod">
        <pc:chgData name="Benade, Gerdus" userId="15349777-206e-4d7a-8365-52131a346f04" providerId="ADAL" clId="{CCE255BA-AA19-492B-BC9D-DC0268E98DDE}" dt="2025-02-23T05:57:04.253" v="6083" actId="2084"/>
        <pc:sldMkLst>
          <pc:docMk/>
          <pc:sldMk cId="3090408802" sldId="786"/>
        </pc:sldMkLst>
        <pc:graphicFrameChg chg="modGraphic">
          <ac:chgData name="Benade, Gerdus" userId="15349777-206e-4d7a-8365-52131a346f04" providerId="ADAL" clId="{CCE255BA-AA19-492B-BC9D-DC0268E98DDE}" dt="2025-02-23T05:57:04.253" v="6083" actId="2084"/>
          <ac:graphicFrameMkLst>
            <pc:docMk/>
            <pc:sldMk cId="3090408802" sldId="786"/>
            <ac:graphicFrameMk id="4" creationId="{9656B342-7138-F1C2-0E76-9034360B1130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2T19:18:43.719" v="4158" actId="478"/>
        <pc:sldMkLst>
          <pc:docMk/>
          <pc:sldMk cId="2002324705" sldId="787"/>
        </pc:sldMkLst>
        <pc:graphicFrameChg chg="modGraphic">
          <ac:chgData name="Benade, Gerdus" userId="15349777-206e-4d7a-8365-52131a346f04" providerId="ADAL" clId="{CCE255BA-AA19-492B-BC9D-DC0268E98DDE}" dt="2025-02-22T19:16:47.095" v="4149" actId="20577"/>
          <ac:graphicFrameMkLst>
            <pc:docMk/>
            <pc:sldMk cId="2002324705" sldId="787"/>
            <ac:graphicFrameMk id="4" creationId="{5CB37535-D72A-A4BD-0FAA-0BD7370C043F}"/>
          </ac:graphicFrameMkLst>
        </pc:graphicFrameChg>
      </pc:sldChg>
      <pc:sldChg chg="addSp delSp modSp add mod modAnim">
        <pc:chgData name="Benade, Gerdus" userId="15349777-206e-4d7a-8365-52131a346f04" providerId="ADAL" clId="{CCE255BA-AA19-492B-BC9D-DC0268E98DDE}" dt="2025-02-23T06:00:35.651" v="6106"/>
        <pc:sldMkLst>
          <pc:docMk/>
          <pc:sldMk cId="414675528" sldId="788"/>
        </pc:sldMkLst>
        <pc:spChg chg="mod">
          <ac:chgData name="Benade, Gerdus" userId="15349777-206e-4d7a-8365-52131a346f04" providerId="ADAL" clId="{CCE255BA-AA19-492B-BC9D-DC0268E98DDE}" dt="2025-02-23T06:00:32.252" v="6105"/>
          <ac:spMkLst>
            <pc:docMk/>
            <pc:sldMk cId="414675528" sldId="788"/>
            <ac:spMk id="3" creationId="{66ABC199-51B5-8754-5859-1237AD9AF6C0}"/>
          </ac:spMkLst>
        </pc:spChg>
        <pc:spChg chg="add mod">
          <ac:chgData name="Benade, Gerdus" userId="15349777-206e-4d7a-8365-52131a346f04" providerId="ADAL" clId="{CCE255BA-AA19-492B-BC9D-DC0268E98DDE}" dt="2025-02-23T05:59:51.099" v="6100" actId="13822"/>
          <ac:spMkLst>
            <pc:docMk/>
            <pc:sldMk cId="414675528" sldId="788"/>
            <ac:spMk id="14" creationId="{40920E2A-3C25-DE96-2ABB-B443ADBD06B1}"/>
          </ac:spMkLst>
        </pc:spChg>
        <pc:graphicFrameChg chg="modGraphic">
          <ac:chgData name="Benade, Gerdus" userId="15349777-206e-4d7a-8365-52131a346f04" providerId="ADAL" clId="{CCE255BA-AA19-492B-BC9D-DC0268E98DDE}" dt="2025-02-22T19:14:27.115" v="4121" actId="207"/>
          <ac:graphicFrameMkLst>
            <pc:docMk/>
            <pc:sldMk cId="414675528" sldId="788"/>
            <ac:graphicFrameMk id="4" creationId="{C09FACF1-7E16-26AB-8C2E-E240F7456C93}"/>
          </ac:graphicFrameMkLst>
        </pc:graphicFrameChg>
        <pc:picChg chg="add mod">
          <ac:chgData name="Benade, Gerdus" userId="15349777-206e-4d7a-8365-52131a346f04" providerId="ADAL" clId="{CCE255BA-AA19-492B-BC9D-DC0268E98DDE}" dt="2025-02-23T05:59:27.535" v="6097" actId="1076"/>
          <ac:picMkLst>
            <pc:docMk/>
            <pc:sldMk cId="414675528" sldId="788"/>
            <ac:picMk id="8" creationId="{C7127F02-861A-7550-3C5A-D210C874117A}"/>
          </ac:picMkLst>
        </pc:picChg>
        <pc:picChg chg="add mod">
          <ac:chgData name="Benade, Gerdus" userId="15349777-206e-4d7a-8365-52131a346f04" providerId="ADAL" clId="{CCE255BA-AA19-492B-BC9D-DC0268E98DDE}" dt="2025-02-23T05:59:21.092" v="6096" actId="1076"/>
          <ac:picMkLst>
            <pc:docMk/>
            <pc:sldMk cId="414675528" sldId="788"/>
            <ac:picMk id="11" creationId="{202FA52D-3604-01E1-4345-7CD5A880DDD5}"/>
          </ac:picMkLst>
        </pc:picChg>
      </pc:sldChg>
      <pc:sldChg chg="add del">
        <pc:chgData name="Benade, Gerdus" userId="15349777-206e-4d7a-8365-52131a346f04" providerId="ADAL" clId="{CCE255BA-AA19-492B-BC9D-DC0268E98DDE}" dt="2025-02-22T19:17:40.037" v="4152" actId="47"/>
        <pc:sldMkLst>
          <pc:docMk/>
          <pc:sldMk cId="3610819942" sldId="789"/>
        </pc:sldMkLst>
      </pc:sldChg>
      <pc:sldChg chg="modSp add mod">
        <pc:chgData name="Benade, Gerdus" userId="15349777-206e-4d7a-8365-52131a346f04" providerId="ADAL" clId="{CCE255BA-AA19-492B-BC9D-DC0268E98DDE}" dt="2025-02-22T19:17:59.219" v="4154" actId="2084"/>
        <pc:sldMkLst>
          <pc:docMk/>
          <pc:sldMk cId="594574821" sldId="790"/>
        </pc:sldMkLst>
        <pc:graphicFrameChg chg="modGraphic">
          <ac:chgData name="Benade, Gerdus" userId="15349777-206e-4d7a-8365-52131a346f04" providerId="ADAL" clId="{CCE255BA-AA19-492B-BC9D-DC0268E98DDE}" dt="2025-02-22T19:17:59.219" v="4154" actId="2084"/>
          <ac:graphicFrameMkLst>
            <pc:docMk/>
            <pc:sldMk cId="594574821" sldId="790"/>
            <ac:graphicFrameMk id="4" creationId="{C63C359A-C954-F3A7-4865-13CE41A174DA}"/>
          </ac:graphicFrameMkLst>
        </pc:graphicFrameChg>
      </pc:sldChg>
      <pc:sldChg chg="modSp add mod">
        <pc:chgData name="Benade, Gerdus" userId="15349777-206e-4d7a-8365-52131a346f04" providerId="ADAL" clId="{CCE255BA-AA19-492B-BC9D-DC0268E98DDE}" dt="2025-02-22T19:18:14.851" v="4156" actId="207"/>
        <pc:sldMkLst>
          <pc:docMk/>
          <pc:sldMk cId="2443145041" sldId="791"/>
        </pc:sldMkLst>
        <pc:graphicFrameChg chg="modGraphic">
          <ac:chgData name="Benade, Gerdus" userId="15349777-206e-4d7a-8365-52131a346f04" providerId="ADAL" clId="{CCE255BA-AA19-492B-BC9D-DC0268E98DDE}" dt="2025-02-22T19:18:14.851" v="4156" actId="207"/>
          <ac:graphicFrameMkLst>
            <pc:docMk/>
            <pc:sldMk cId="2443145041" sldId="791"/>
            <ac:graphicFrameMk id="4" creationId="{16F0D8FB-08CA-C245-B5C3-CFDF80A2E1AE}"/>
          </ac:graphicFrameMkLst>
        </pc:graphicFrameChg>
      </pc:sldChg>
      <pc:sldChg chg="modSp add mod modAnim">
        <pc:chgData name="Benade, Gerdus" userId="15349777-206e-4d7a-8365-52131a346f04" providerId="ADAL" clId="{CCE255BA-AA19-492B-BC9D-DC0268E98DDE}" dt="2025-02-27T03:55:50.604" v="6566"/>
        <pc:sldMkLst>
          <pc:docMk/>
          <pc:sldMk cId="1842902779" sldId="792"/>
        </pc:sldMkLst>
        <pc:spChg chg="mod">
          <ac:chgData name="Benade, Gerdus" userId="15349777-206e-4d7a-8365-52131a346f04" providerId="ADAL" clId="{CCE255BA-AA19-492B-BC9D-DC0268E98DDE}" dt="2025-02-23T06:03:44.093" v="6117" actId="20577"/>
          <ac:spMkLst>
            <pc:docMk/>
            <pc:sldMk cId="1842902779" sldId="792"/>
            <ac:spMk id="3" creationId="{ECDF207D-2692-EB8B-689F-8B98E336FFA1}"/>
          </ac:spMkLst>
        </pc:spChg>
        <pc:graphicFrameChg chg="mod modGraphic">
          <ac:chgData name="Benade, Gerdus" userId="15349777-206e-4d7a-8365-52131a346f04" providerId="ADAL" clId="{CCE255BA-AA19-492B-BC9D-DC0268E98DDE}" dt="2025-02-22T23:12:47.352" v="5295" actId="6549"/>
          <ac:graphicFrameMkLst>
            <pc:docMk/>
            <pc:sldMk cId="1842902779" sldId="792"/>
            <ac:graphicFrameMk id="10" creationId="{7A421FAC-5151-5EC5-BFFA-D40168E6DD06}"/>
          </ac:graphicFrameMkLst>
        </pc:graphicFrameChg>
      </pc:sldChg>
      <pc:sldChg chg="add del">
        <pc:chgData name="Benade, Gerdus" userId="15349777-206e-4d7a-8365-52131a346f04" providerId="ADAL" clId="{CCE255BA-AA19-492B-BC9D-DC0268E98DDE}" dt="2025-02-22T23:11:11.157" v="5276" actId="47"/>
        <pc:sldMkLst>
          <pc:docMk/>
          <pc:sldMk cId="1075135370" sldId="793"/>
        </pc:sldMkLst>
      </pc:sldChg>
      <pc:sldChg chg="addSp delSp modSp add mod">
        <pc:chgData name="Benade, Gerdus" userId="15349777-206e-4d7a-8365-52131a346f04" providerId="ADAL" clId="{CCE255BA-AA19-492B-BC9D-DC0268E98DDE}" dt="2025-02-27T05:36:02.880" v="6690" actId="20577"/>
        <pc:sldMkLst>
          <pc:docMk/>
          <pc:sldMk cId="1147366040" sldId="793"/>
        </pc:sldMkLst>
        <pc:spChg chg="mod">
          <ac:chgData name="Benade, Gerdus" userId="15349777-206e-4d7a-8365-52131a346f04" providerId="ADAL" clId="{CCE255BA-AA19-492B-BC9D-DC0268E98DDE}" dt="2025-02-27T05:36:02.880" v="6690" actId="20577"/>
          <ac:spMkLst>
            <pc:docMk/>
            <pc:sldMk cId="1147366040" sldId="793"/>
            <ac:spMk id="3" creationId="{2EB8358E-1E7E-99F8-544D-9E93475AEBAD}"/>
          </ac:spMkLst>
        </pc:spChg>
        <pc:graphicFrameChg chg="mod modGraphic">
          <ac:chgData name="Benade, Gerdus" userId="15349777-206e-4d7a-8365-52131a346f04" providerId="ADAL" clId="{CCE255BA-AA19-492B-BC9D-DC0268E98DDE}" dt="2025-02-22T23:11:39.548" v="5284"/>
          <ac:graphicFrameMkLst>
            <pc:docMk/>
            <pc:sldMk cId="1147366040" sldId="793"/>
            <ac:graphicFrameMk id="10" creationId="{C7ED29C3-1EB3-2B45-E505-2F2D4B44781A}"/>
          </ac:graphicFrameMkLst>
        </pc:graphicFrame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5" creationId="{7E4D98FE-7C67-A7F8-6795-EF6E30FAFFFD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6" creationId="{1352E599-7550-3133-010F-3EF22EE5C24A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9" creationId="{E27C24B1-BE95-791D-5FDB-88AA70F5C225}"/>
          </ac:picMkLst>
        </pc:picChg>
        <pc:picChg chg="add mod">
          <ac:chgData name="Benade, Gerdus" userId="15349777-206e-4d7a-8365-52131a346f04" providerId="ADAL" clId="{CCE255BA-AA19-492B-BC9D-DC0268E98DDE}" dt="2025-02-22T23:11:22.466" v="5279"/>
          <ac:picMkLst>
            <pc:docMk/>
            <pc:sldMk cId="1147366040" sldId="793"/>
            <ac:picMk id="12" creationId="{6350082F-69A9-BAD0-3092-71884FB7CD4F}"/>
          </ac:picMkLst>
        </pc:picChg>
      </pc:sldChg>
      <pc:sldChg chg="add del">
        <pc:chgData name="Benade, Gerdus" userId="15349777-206e-4d7a-8365-52131a346f04" providerId="ADAL" clId="{CCE255BA-AA19-492B-BC9D-DC0268E98DDE}" dt="2025-02-22T23:11:08.057" v="5275" actId="47"/>
        <pc:sldMkLst>
          <pc:docMk/>
          <pc:sldMk cId="999539151" sldId="794"/>
        </pc:sldMkLst>
      </pc:sldChg>
      <pc:sldChg chg="delSp modSp add mod delAnim">
        <pc:chgData name="Benade, Gerdus" userId="15349777-206e-4d7a-8365-52131a346f04" providerId="ADAL" clId="{CCE255BA-AA19-492B-BC9D-DC0268E98DDE}" dt="2025-02-23T06:03:36.323" v="6116" actId="20577"/>
        <pc:sldMkLst>
          <pc:docMk/>
          <pc:sldMk cId="3682265005" sldId="794"/>
        </pc:sldMkLst>
        <pc:spChg chg="mod">
          <ac:chgData name="Benade, Gerdus" userId="15349777-206e-4d7a-8365-52131a346f04" providerId="ADAL" clId="{CCE255BA-AA19-492B-BC9D-DC0268E98DDE}" dt="2025-02-23T06:03:36.323" v="6116" actId="20577"/>
          <ac:spMkLst>
            <pc:docMk/>
            <pc:sldMk cId="3682265005" sldId="794"/>
            <ac:spMk id="3" creationId="{FEE16AA5-EC99-0AF9-8DB0-85EAE42D0A73}"/>
          </ac:spMkLst>
        </pc:spChg>
        <pc:graphicFrameChg chg="modGraphic">
          <ac:chgData name="Benade, Gerdus" userId="15349777-206e-4d7a-8365-52131a346f04" providerId="ADAL" clId="{CCE255BA-AA19-492B-BC9D-DC0268E98DDE}" dt="2025-02-22T23:13:33.760" v="5301" actId="6549"/>
          <ac:graphicFrameMkLst>
            <pc:docMk/>
            <pc:sldMk cId="3682265005" sldId="794"/>
            <ac:graphicFrameMk id="10" creationId="{13528BFE-08E9-94C3-19F8-BFDFF5987258}"/>
          </ac:graphicFrameMkLst>
        </pc:graphicFrameChg>
      </pc:sldChg>
      <pc:sldChg chg="addSp delSp modSp add del mod">
        <pc:chgData name="Benade, Gerdus" userId="15349777-206e-4d7a-8365-52131a346f04" providerId="ADAL" clId="{CCE255BA-AA19-492B-BC9D-DC0268E98DDE}" dt="2025-02-22T23:11:12.531" v="5277" actId="47"/>
        <pc:sldMkLst>
          <pc:docMk/>
          <pc:sldMk cId="214112165" sldId="795"/>
        </pc:sldMkLst>
      </pc:sldChg>
      <pc:sldChg chg="delSp modSp add mod delAnim">
        <pc:chgData name="Benade, Gerdus" userId="15349777-206e-4d7a-8365-52131a346f04" providerId="ADAL" clId="{CCE255BA-AA19-492B-BC9D-DC0268E98DDE}" dt="2025-02-23T06:03:32.087" v="6115" actId="20577"/>
        <pc:sldMkLst>
          <pc:docMk/>
          <pc:sldMk cId="2325001326" sldId="795"/>
        </pc:sldMkLst>
        <pc:spChg chg="mod">
          <ac:chgData name="Benade, Gerdus" userId="15349777-206e-4d7a-8365-52131a346f04" providerId="ADAL" clId="{CCE255BA-AA19-492B-BC9D-DC0268E98DDE}" dt="2025-02-23T06:03:32.087" v="6115" actId="20577"/>
          <ac:spMkLst>
            <pc:docMk/>
            <pc:sldMk cId="2325001326" sldId="795"/>
            <ac:spMk id="3" creationId="{0D74DACE-27A2-211A-F10F-D5557890ED99}"/>
          </ac:spMkLst>
        </pc:spChg>
        <pc:graphicFrameChg chg="mod modGraphic">
          <ac:chgData name="Benade, Gerdus" userId="15349777-206e-4d7a-8365-52131a346f04" providerId="ADAL" clId="{CCE255BA-AA19-492B-BC9D-DC0268E98DDE}" dt="2025-02-22T23:13:46.583" v="5303"/>
          <ac:graphicFrameMkLst>
            <pc:docMk/>
            <pc:sldMk cId="2325001326" sldId="795"/>
            <ac:graphicFrameMk id="10" creationId="{0B41E834-186B-E04C-A0B7-E3598196ADFF}"/>
          </ac:graphicFrameMkLst>
        </pc:graphicFrameChg>
      </pc:sldChg>
      <pc:sldChg chg="addSp delSp modSp add mod modAnim">
        <pc:chgData name="Benade, Gerdus" userId="15349777-206e-4d7a-8365-52131a346f04" providerId="ADAL" clId="{CCE255BA-AA19-492B-BC9D-DC0268E98DDE}" dt="2025-02-27T05:45:09.038" v="6726" actId="14100"/>
        <pc:sldMkLst>
          <pc:docMk/>
          <pc:sldMk cId="1269709500" sldId="796"/>
        </pc:sldMkLst>
        <pc:spChg chg="add mod">
          <ac:chgData name="Benade, Gerdus" userId="15349777-206e-4d7a-8365-52131a346f04" providerId="ADAL" clId="{CCE255BA-AA19-492B-BC9D-DC0268E98DDE}" dt="2025-02-22T23:19:18.062" v="5363" actId="1035"/>
          <ac:spMkLst>
            <pc:docMk/>
            <pc:sldMk cId="1269709500" sldId="796"/>
            <ac:spMk id="4" creationId="{01C5A60C-D04C-2BB7-67A6-B3AF9425AD9E}"/>
          </ac:spMkLst>
        </pc:spChg>
        <pc:spChg chg="mod">
          <ac:chgData name="Benade, Gerdus" userId="15349777-206e-4d7a-8365-52131a346f04" providerId="ADAL" clId="{CCE255BA-AA19-492B-BC9D-DC0268E98DDE}" dt="2025-02-27T05:45:09.038" v="6726" actId="14100"/>
          <ac:spMkLst>
            <pc:docMk/>
            <pc:sldMk cId="1269709500" sldId="796"/>
            <ac:spMk id="18" creationId="{1EC981C6-B677-B53B-672D-CB13EAFC04FA}"/>
          </ac:spMkLst>
        </pc:spChg>
      </pc:sldChg>
      <pc:sldChg chg="addSp delSp modSp add mod modAnim">
        <pc:chgData name="Benade, Gerdus" userId="15349777-206e-4d7a-8365-52131a346f04" providerId="ADAL" clId="{CCE255BA-AA19-492B-BC9D-DC0268E98DDE}" dt="2025-02-23T06:52:50.655" v="6432" actId="1076"/>
        <pc:sldMkLst>
          <pc:docMk/>
          <pc:sldMk cId="2337935060" sldId="797"/>
        </pc:sldMkLst>
        <pc:spChg chg="mod">
          <ac:chgData name="Benade, Gerdus" userId="15349777-206e-4d7a-8365-52131a346f04" providerId="ADAL" clId="{CCE255BA-AA19-492B-BC9D-DC0268E98DDE}" dt="2025-02-23T04:29:22.027" v="5854" actId="5793"/>
          <ac:spMkLst>
            <pc:docMk/>
            <pc:sldMk cId="2337935060" sldId="797"/>
            <ac:spMk id="3" creationId="{51AF6F20-ED5A-2C32-92FF-07B0E83904C8}"/>
          </ac:spMkLst>
        </pc:spChg>
        <pc:spChg chg="add mod">
          <ac:chgData name="Benade, Gerdus" userId="15349777-206e-4d7a-8365-52131a346f04" providerId="ADAL" clId="{CCE255BA-AA19-492B-BC9D-DC0268E98DDE}" dt="2025-02-23T06:52:50.655" v="6432" actId="1076"/>
          <ac:spMkLst>
            <pc:docMk/>
            <pc:sldMk cId="2337935060" sldId="797"/>
            <ac:spMk id="8" creationId="{3A69BB8E-AF5D-C1C3-04D8-E519429A9428}"/>
          </ac:spMkLst>
        </pc:spChg>
        <pc:picChg chg="add mod">
          <ac:chgData name="Benade, Gerdus" userId="15349777-206e-4d7a-8365-52131a346f04" providerId="ADAL" clId="{CCE255BA-AA19-492B-BC9D-DC0268E98DDE}" dt="2025-02-23T04:32:17.803" v="5866" actId="1076"/>
          <ac:picMkLst>
            <pc:docMk/>
            <pc:sldMk cId="2337935060" sldId="797"/>
            <ac:picMk id="6" creationId="{9323B936-CE00-F361-C34B-1A4F53EA9A8D}"/>
          </ac:picMkLst>
        </pc:picChg>
        <pc:picChg chg="add mod">
          <ac:chgData name="Benade, Gerdus" userId="15349777-206e-4d7a-8365-52131a346f04" providerId="ADAL" clId="{CCE255BA-AA19-492B-BC9D-DC0268E98DDE}" dt="2025-02-23T06:52:47.364" v="6431" actId="1076"/>
          <ac:picMkLst>
            <pc:docMk/>
            <pc:sldMk cId="2337935060" sldId="797"/>
            <ac:picMk id="7" creationId="{02643BF7-2FBD-BCE0-6A0C-7F893D9CFAAE}"/>
          </ac:picMkLst>
        </pc:picChg>
      </pc:sldChg>
      <pc:sldChg chg="delSp modSp add mod modAnim">
        <pc:chgData name="Benade, Gerdus" userId="15349777-206e-4d7a-8365-52131a346f04" providerId="ADAL" clId="{CCE255BA-AA19-492B-BC9D-DC0268E98DDE}" dt="2025-02-23T06:40:57.525" v="6398" actId="20577"/>
        <pc:sldMkLst>
          <pc:docMk/>
          <pc:sldMk cId="306549218" sldId="798"/>
        </pc:sldMkLst>
        <pc:spChg chg="mod">
          <ac:chgData name="Benade, Gerdus" userId="15349777-206e-4d7a-8365-52131a346f04" providerId="ADAL" clId="{CCE255BA-AA19-492B-BC9D-DC0268E98DDE}" dt="2025-02-23T06:40:57.525" v="6398" actId="20577"/>
          <ac:spMkLst>
            <pc:docMk/>
            <pc:sldMk cId="306549218" sldId="798"/>
            <ac:spMk id="3" creationId="{3062BCB3-05DA-9E22-3A2A-56F823DF3530}"/>
          </ac:spMkLst>
        </pc:spChg>
      </pc:sldChg>
      <pc:sldChg chg="add mod modShow">
        <pc:chgData name="Benade, Gerdus" userId="15349777-206e-4d7a-8365-52131a346f04" providerId="ADAL" clId="{CCE255BA-AA19-492B-BC9D-DC0268E98DDE}" dt="2025-02-23T05:44:35.090" v="6040" actId="729"/>
        <pc:sldMkLst>
          <pc:docMk/>
          <pc:sldMk cId="97076388" sldId="799"/>
        </pc:sldMkLst>
      </pc:sldChg>
      <pc:sldChg chg="add modAnim">
        <pc:chgData name="Benade, Gerdus" userId="15349777-206e-4d7a-8365-52131a346f04" providerId="ADAL" clId="{CCE255BA-AA19-492B-BC9D-DC0268E98DDE}" dt="2025-02-23T05:45:36.350" v="6043"/>
        <pc:sldMkLst>
          <pc:docMk/>
          <pc:sldMk cId="568413301" sldId="800"/>
        </pc:sldMkLst>
      </pc:sldChg>
      <pc:sldChg chg="addSp delSp modSp add mod">
        <pc:chgData name="Benade, Gerdus" userId="15349777-206e-4d7a-8365-52131a346f04" providerId="ADAL" clId="{CCE255BA-AA19-492B-BC9D-DC0268E98DDE}" dt="2025-02-23T05:18:15.738" v="6016" actId="5793"/>
        <pc:sldMkLst>
          <pc:docMk/>
          <pc:sldMk cId="3192397047" sldId="801"/>
        </pc:sldMkLst>
        <pc:spChg chg="add mod">
          <ac:chgData name="Benade, Gerdus" userId="15349777-206e-4d7a-8365-52131a346f04" providerId="ADAL" clId="{CCE255BA-AA19-492B-BC9D-DC0268E98DDE}" dt="2025-02-23T05:16:49.164" v="5988"/>
          <ac:spMkLst>
            <pc:docMk/>
            <pc:sldMk cId="3192397047" sldId="801"/>
            <ac:spMk id="5" creationId="{515DBE53-7F17-8472-3AC7-53CEBAACC9C1}"/>
          </ac:spMkLst>
        </pc:spChg>
        <pc:spChg chg="add mod">
          <ac:chgData name="Benade, Gerdus" userId="15349777-206e-4d7a-8365-52131a346f04" providerId="ADAL" clId="{CCE255BA-AA19-492B-BC9D-DC0268E98DDE}" dt="2025-02-23T05:18:15.738" v="6016" actId="5793"/>
          <ac:spMkLst>
            <pc:docMk/>
            <pc:sldMk cId="3192397047" sldId="801"/>
            <ac:spMk id="8" creationId="{4440BC9B-7D70-9374-FE34-85AAAFCFAD11}"/>
          </ac:spMkLst>
        </pc:spChg>
        <pc:graphicFrameChg chg="mod modGraphic">
          <ac:chgData name="Benade, Gerdus" userId="15349777-206e-4d7a-8365-52131a346f04" providerId="ADAL" clId="{CCE255BA-AA19-492B-BC9D-DC0268E98DDE}" dt="2025-02-23T05:17:42.103" v="6004"/>
          <ac:graphicFrameMkLst>
            <pc:docMk/>
            <pc:sldMk cId="3192397047" sldId="801"/>
            <ac:graphicFrameMk id="10" creationId="{56755ECB-C372-DBF8-DD65-EC9F5CA0D050}"/>
          </ac:graphicFrameMkLst>
        </pc:graphicFrameChg>
        <pc:picChg chg="add mod">
          <ac:chgData name="Benade, Gerdus" userId="15349777-206e-4d7a-8365-52131a346f04" providerId="ADAL" clId="{CCE255BA-AA19-492B-BC9D-DC0268E98DDE}" dt="2025-02-23T05:17:52.826" v="6007" actId="1076"/>
          <ac:picMkLst>
            <pc:docMk/>
            <pc:sldMk cId="3192397047" sldId="801"/>
            <ac:picMk id="6" creationId="{FEAE1E5C-9DBB-6DE6-BAEE-8864C776CF2B}"/>
          </ac:picMkLst>
        </pc:picChg>
        <pc:picChg chg="add mod">
          <ac:chgData name="Benade, Gerdus" userId="15349777-206e-4d7a-8365-52131a346f04" providerId="ADAL" clId="{CCE255BA-AA19-492B-BC9D-DC0268E98DDE}" dt="2025-02-23T05:18:08.376" v="6012" actId="1076"/>
          <ac:picMkLst>
            <pc:docMk/>
            <pc:sldMk cId="3192397047" sldId="801"/>
            <ac:picMk id="7" creationId="{2E6E6E20-EBEC-9DCC-E18C-7F6B2B329918}"/>
          </ac:picMkLst>
        </pc:picChg>
      </pc:sldChg>
      <pc:sldChg chg="addSp delSp modSp add mod">
        <pc:chgData name="Benade, Gerdus" userId="15349777-206e-4d7a-8365-52131a346f04" providerId="ADAL" clId="{CCE255BA-AA19-492B-BC9D-DC0268E98DDE}" dt="2025-02-23T05:17:02.718" v="5998" actId="5793"/>
        <pc:sldMkLst>
          <pc:docMk/>
          <pc:sldMk cId="2294231549" sldId="802"/>
        </pc:sldMkLst>
        <pc:spChg chg="add mod">
          <ac:chgData name="Benade, Gerdus" userId="15349777-206e-4d7a-8365-52131a346f04" providerId="ADAL" clId="{CCE255BA-AA19-492B-BC9D-DC0268E98DDE}" dt="2025-02-23T05:16:59.998" v="5994" actId="5793"/>
          <ac:spMkLst>
            <pc:docMk/>
            <pc:sldMk cId="2294231549" sldId="802"/>
            <ac:spMk id="5" creationId="{79FCA32F-0B5C-AAB9-DDAE-AC43641BC39A}"/>
          </ac:spMkLst>
        </pc:spChg>
        <pc:spChg chg="add mod">
          <ac:chgData name="Benade, Gerdus" userId="15349777-206e-4d7a-8365-52131a346f04" providerId="ADAL" clId="{CCE255BA-AA19-492B-BC9D-DC0268E98DDE}" dt="2025-02-23T05:17:02.718" v="5998" actId="5793"/>
          <ac:spMkLst>
            <pc:docMk/>
            <pc:sldMk cId="2294231549" sldId="802"/>
            <ac:spMk id="8" creationId="{8F6E1B92-6F61-0D84-5633-FF49C5226CC3}"/>
          </ac:spMkLst>
        </pc:spChg>
        <pc:graphicFrameChg chg="mod modGraphic">
          <ac:chgData name="Benade, Gerdus" userId="15349777-206e-4d7a-8365-52131a346f04" providerId="ADAL" clId="{CCE255BA-AA19-492B-BC9D-DC0268E98DDE}" dt="2025-02-23T05:13:49.181" v="5950" actId="2084"/>
          <ac:graphicFrameMkLst>
            <pc:docMk/>
            <pc:sldMk cId="2294231549" sldId="802"/>
            <ac:graphicFrameMk id="10" creationId="{C6A84F17-75F8-6E9C-D699-5D65E6778FF2}"/>
          </ac:graphicFrameMkLst>
        </pc:graphicFrameChg>
      </pc:sldChg>
      <pc:sldChg chg="addSp delSp modSp add mod">
        <pc:chgData name="Benade, Gerdus" userId="15349777-206e-4d7a-8365-52131a346f04" providerId="ADAL" clId="{CCE255BA-AA19-492B-BC9D-DC0268E98DDE}" dt="2025-02-23T05:43:33.855" v="6036" actId="1035"/>
        <pc:sldMkLst>
          <pc:docMk/>
          <pc:sldMk cId="3101341111" sldId="803"/>
        </pc:sldMkLst>
        <pc:graphicFrameChg chg="mod modGraphic">
          <ac:chgData name="Benade, Gerdus" userId="15349777-206e-4d7a-8365-52131a346f04" providerId="ADAL" clId="{CCE255BA-AA19-492B-BC9D-DC0268E98DDE}" dt="2025-02-23T05:18:40.396" v="6020"/>
          <ac:graphicFrameMkLst>
            <pc:docMk/>
            <pc:sldMk cId="3101341111" sldId="803"/>
            <ac:graphicFrameMk id="10" creationId="{339524D4-5A20-861E-64FC-D6C42AE0A129}"/>
          </ac:graphicFrameMkLst>
        </pc:graphicFrameChg>
        <pc:picChg chg="mod">
          <ac:chgData name="Benade, Gerdus" userId="15349777-206e-4d7a-8365-52131a346f04" providerId="ADAL" clId="{CCE255BA-AA19-492B-BC9D-DC0268E98DDE}" dt="2025-02-23T05:43:25.824" v="6034" actId="1036"/>
          <ac:picMkLst>
            <pc:docMk/>
            <pc:sldMk cId="3101341111" sldId="803"/>
            <ac:picMk id="6" creationId="{E578EE78-86B4-AA6B-A5D2-DE76E0B16A3D}"/>
          </ac:picMkLst>
        </pc:picChg>
        <pc:picChg chg="mod">
          <ac:chgData name="Benade, Gerdus" userId="15349777-206e-4d7a-8365-52131a346f04" providerId="ADAL" clId="{CCE255BA-AA19-492B-BC9D-DC0268E98DDE}" dt="2025-02-23T05:18:55.842" v="6022" actId="1076"/>
          <ac:picMkLst>
            <pc:docMk/>
            <pc:sldMk cId="3101341111" sldId="803"/>
            <ac:picMk id="7" creationId="{EA330A0E-99A7-1372-D717-E5037BC58720}"/>
          </ac:picMkLst>
        </pc:picChg>
        <pc:picChg chg="add mod">
          <ac:chgData name="Benade, Gerdus" userId="15349777-206e-4d7a-8365-52131a346f04" providerId="ADAL" clId="{CCE255BA-AA19-492B-BC9D-DC0268E98DDE}" dt="2025-02-23T05:43:33.855" v="6036" actId="1035"/>
          <ac:picMkLst>
            <pc:docMk/>
            <pc:sldMk cId="3101341111" sldId="803"/>
            <ac:picMk id="9" creationId="{E6699006-8B8A-47EA-1C5F-375621B64EB5}"/>
          </ac:picMkLst>
        </pc:picChg>
        <pc:picChg chg="add mod">
          <ac:chgData name="Benade, Gerdus" userId="15349777-206e-4d7a-8365-52131a346f04" providerId="ADAL" clId="{CCE255BA-AA19-492B-BC9D-DC0268E98DDE}" dt="2025-02-23T05:43:31.514" v="6035" actId="1037"/>
          <ac:picMkLst>
            <pc:docMk/>
            <pc:sldMk cId="3101341111" sldId="803"/>
            <ac:picMk id="12" creationId="{5BABD06A-727E-A7F0-ED64-ACC187B46E94}"/>
          </ac:picMkLst>
        </pc:picChg>
      </pc:sldChg>
      <pc:sldChg chg="delSp modSp add mod">
        <pc:chgData name="Benade, Gerdus" userId="15349777-206e-4d7a-8365-52131a346f04" providerId="ADAL" clId="{CCE255BA-AA19-492B-BC9D-DC0268E98DDE}" dt="2025-02-23T05:45:49.603" v="6050"/>
        <pc:sldMkLst>
          <pc:docMk/>
          <pc:sldMk cId="3656711360" sldId="804"/>
        </pc:sldMkLst>
        <pc:spChg chg="mod">
          <ac:chgData name="Benade, Gerdus" userId="15349777-206e-4d7a-8365-52131a346f04" providerId="ADAL" clId="{CCE255BA-AA19-492B-BC9D-DC0268E98DDE}" dt="2025-02-23T05:45:47.047" v="6046" actId="6549"/>
          <ac:spMkLst>
            <pc:docMk/>
            <pc:sldMk cId="3656711360" sldId="804"/>
            <ac:spMk id="20" creationId="{7C88F43C-2857-5C8D-4C15-118671E51234}"/>
          </ac:spMkLst>
        </pc:spChg>
        <pc:graphicFrameChg chg="mod">
          <ac:chgData name="Benade, Gerdus" userId="15349777-206e-4d7a-8365-52131a346f04" providerId="ADAL" clId="{CCE255BA-AA19-492B-BC9D-DC0268E98DDE}" dt="2025-02-23T05:45:43.502" v="6045" actId="6549"/>
          <ac:graphicFrameMkLst>
            <pc:docMk/>
            <pc:sldMk cId="3656711360" sldId="804"/>
            <ac:graphicFrameMk id="10" creationId="{8D89E002-E23E-232C-8CF4-4EEE1957EA4D}"/>
          </ac:graphicFrameMkLst>
        </pc:graphicFrameChg>
      </pc:sldChg>
      <pc:sldChg chg="add">
        <pc:chgData name="Benade, Gerdus" userId="15349777-206e-4d7a-8365-52131a346f04" providerId="ADAL" clId="{CCE255BA-AA19-492B-BC9D-DC0268E98DDE}" dt="2025-02-23T05:56:56.395" v="6082"/>
        <pc:sldMkLst>
          <pc:docMk/>
          <pc:sldMk cId="3734580264" sldId="805"/>
        </pc:sldMkLst>
      </pc:sldChg>
      <pc:sldChg chg="modSp add del mod modShow">
        <pc:chgData name="Benade, Gerdus" userId="15349777-206e-4d7a-8365-52131a346f04" providerId="ADAL" clId="{CCE255BA-AA19-492B-BC9D-DC0268E98DDE}" dt="2025-02-27T05:38:58.851" v="6697" actId="47"/>
        <pc:sldMkLst>
          <pc:docMk/>
          <pc:sldMk cId="2793091846" sldId="806"/>
        </pc:sldMkLst>
        <pc:picChg chg="mod">
          <ac:chgData name="Benade, Gerdus" userId="15349777-206e-4d7a-8365-52131a346f04" providerId="ADAL" clId="{CCE255BA-AA19-492B-BC9D-DC0268E98DDE}" dt="2025-02-27T03:49:01.825" v="6465" actId="1076"/>
          <ac:picMkLst>
            <pc:docMk/>
            <pc:sldMk cId="2793091846" sldId="806"/>
            <ac:picMk id="1026" creationId="{5A8D6A6A-D28C-C749-3776-A3B0C29FD77E}"/>
          </ac:picMkLst>
        </pc:picChg>
      </pc:sldChg>
      <pc:sldChg chg="addSp delSp modSp add mod">
        <pc:chgData name="Benade, Gerdus" userId="15349777-206e-4d7a-8365-52131a346f04" providerId="ADAL" clId="{CCE255BA-AA19-492B-BC9D-DC0268E98DDE}" dt="2025-02-27T03:54:43.335" v="6561" actId="478"/>
        <pc:sldMkLst>
          <pc:docMk/>
          <pc:sldMk cId="1331209185" sldId="807"/>
        </pc:sldMkLst>
        <pc:picChg chg="add del mod">
          <ac:chgData name="Benade, Gerdus" userId="15349777-206e-4d7a-8365-52131a346f04" providerId="ADAL" clId="{CCE255BA-AA19-492B-BC9D-DC0268E98DDE}" dt="2025-02-27T03:54:35.818" v="6559" actId="478"/>
          <ac:picMkLst>
            <pc:docMk/>
            <pc:sldMk cId="1331209185" sldId="807"/>
            <ac:picMk id="3" creationId="{BA28C371-0259-B96C-EDF5-0D3C233C7CCE}"/>
          </ac:picMkLst>
        </pc:picChg>
        <pc:picChg chg="add mod">
          <ac:chgData name="Benade, Gerdus" userId="15349777-206e-4d7a-8365-52131a346f04" providerId="ADAL" clId="{CCE255BA-AA19-492B-BC9D-DC0268E98DDE}" dt="2025-02-27T03:54:36.244" v="6560"/>
          <ac:picMkLst>
            <pc:docMk/>
            <pc:sldMk cId="1331209185" sldId="807"/>
            <ac:picMk id="4" creationId="{75C6C7F9-E8A9-E13B-7DC9-32A04F76A6B3}"/>
          </ac:picMkLst>
        </pc:picChg>
        <pc:picChg chg="del">
          <ac:chgData name="Benade, Gerdus" userId="15349777-206e-4d7a-8365-52131a346f04" providerId="ADAL" clId="{CCE255BA-AA19-492B-BC9D-DC0268E98DDE}" dt="2025-02-27T03:54:43.335" v="6561" actId="478"/>
          <ac:picMkLst>
            <pc:docMk/>
            <pc:sldMk cId="1331209185" sldId="807"/>
            <ac:picMk id="8" creationId="{7B7D3F66-C88A-7C61-3B49-CD759A01A75A}"/>
          </ac:picMkLst>
        </pc:picChg>
      </pc:sldChg>
      <pc:sldChg chg="add mod modShow">
        <pc:chgData name="Benade, Gerdus" userId="15349777-206e-4d7a-8365-52131a346f04" providerId="ADAL" clId="{CCE255BA-AA19-492B-BC9D-DC0268E98DDE}" dt="2025-02-27T03:56:43.557" v="6569" actId="729"/>
        <pc:sldMkLst>
          <pc:docMk/>
          <pc:sldMk cId="3339849821" sldId="808"/>
        </pc:sldMkLst>
      </pc:sldChg>
      <pc:sldChg chg="new">
        <pc:chgData name="Benade, Gerdus" userId="15349777-206e-4d7a-8365-52131a346f04" providerId="ADAL" clId="{CCE255BA-AA19-492B-BC9D-DC0268E98DDE}" dt="2025-02-27T03:56:46.738" v="6570" actId="680"/>
        <pc:sldMkLst>
          <pc:docMk/>
          <pc:sldMk cId="2641037531" sldId="809"/>
        </pc:sldMkLst>
      </pc:sldChg>
      <pc:sldMasterChg chg="modSldLayout">
        <pc:chgData name="Benade, Gerdus" userId="15349777-206e-4d7a-8365-52131a346f04" providerId="ADAL" clId="{CCE255BA-AA19-492B-BC9D-DC0268E98DDE}" dt="2025-02-27T05:41:56.540" v="6715"/>
        <pc:sldMasterMkLst>
          <pc:docMk/>
          <pc:sldMasterMk cId="2982772203" sldId="2147483660"/>
        </pc:sldMasterMkLst>
        <pc:sldLayoutChg chg="addSp delSp modSp mod">
          <pc:chgData name="Benade, Gerdus" userId="15349777-206e-4d7a-8365-52131a346f04" providerId="ADAL" clId="{CCE255BA-AA19-492B-BC9D-DC0268E98DDE}" dt="2025-02-27T05:41:32.508" v="6710" actId="20577"/>
          <pc:sldLayoutMkLst>
            <pc:docMk/>
            <pc:sldMasterMk cId="2982772203" sldId="2147483660"/>
            <pc:sldLayoutMk cId="424584459" sldId="2147483664"/>
          </pc:sldLayoutMkLst>
          <pc:spChg chg="mod">
            <ac:chgData name="Benade, Gerdus" userId="15349777-206e-4d7a-8365-52131a346f04" providerId="ADAL" clId="{CCE255BA-AA19-492B-BC9D-DC0268E98DDE}" dt="2025-02-27T05:41:32.508" v="6710" actId="20577"/>
            <ac:spMkLst>
              <pc:docMk/>
              <pc:sldMasterMk cId="2982772203" sldId="2147483660"/>
              <pc:sldLayoutMk cId="424584459" sldId="2147483664"/>
              <ac:spMk id="6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39.458" v="6699"/>
            <ac:picMkLst>
              <pc:docMk/>
              <pc:sldMasterMk cId="2982772203" sldId="2147483660"/>
              <pc:sldLayoutMk cId="424584459" sldId="2147483664"/>
              <ac:picMk id="2" creationId="{E386EBD6-8843-2DAA-A0A3-E98DCFD6C89E}"/>
            </ac:picMkLst>
          </pc:picChg>
          <pc:picChg chg="del">
            <ac:chgData name="Benade, Gerdus" userId="15349777-206e-4d7a-8365-52131a346f04" providerId="ADAL" clId="{CCE255BA-AA19-492B-BC9D-DC0268E98DDE}" dt="2025-02-27T05:39:39.268" v="6698" actId="478"/>
            <ac:picMkLst>
              <pc:docMk/>
              <pc:sldMasterMk cId="2982772203" sldId="2147483660"/>
              <pc:sldLayoutMk cId="424584459" sldId="2147483664"/>
              <ac:picMk id="10" creationId="{86A9F57E-E081-1BE6-726D-969876293E36}"/>
            </ac:picMkLst>
          </pc:picChg>
          <pc:picChg chg="add mod">
            <ac:chgData name="Benade, Gerdus" userId="15349777-206e-4d7a-8365-52131a346f04" providerId="ADAL" clId="{CCE255BA-AA19-492B-BC9D-DC0268E98DDE}" dt="2025-02-27T05:41:02.767" v="6705"/>
            <ac:picMkLst>
              <pc:docMk/>
              <pc:sldMasterMk cId="2982772203" sldId="2147483660"/>
              <pc:sldLayoutMk cId="424584459" sldId="2147483664"/>
              <ac:picMk id="11" creationId="{3E90201A-4FC5-0448-3BD6-743FA4D2E1E5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48.992" v="6713"/>
          <pc:sldLayoutMkLst>
            <pc:docMk/>
            <pc:sldMasterMk cId="2982772203" sldId="2147483660"/>
            <pc:sldLayoutMk cId="657964421" sldId="2147483665"/>
          </pc:sldLayoutMkLst>
          <pc:spChg chg="mod">
            <ac:chgData name="Benade, Gerdus" userId="15349777-206e-4d7a-8365-52131a346f04" providerId="ADAL" clId="{CCE255BA-AA19-492B-BC9D-DC0268E98DDE}" dt="2025-02-27T05:41:48.992" v="6713"/>
            <ac:spMkLst>
              <pc:docMk/>
              <pc:sldMasterMk cId="2982772203" sldId="2147483660"/>
              <pc:sldLayoutMk cId="657964421" sldId="2147483665"/>
              <ac:spMk id="8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40:00.713" v="6703"/>
            <ac:picMkLst>
              <pc:docMk/>
              <pc:sldMasterMk cId="2982772203" sldId="2147483660"/>
              <pc:sldLayoutMk cId="657964421" sldId="2147483665"/>
              <ac:picMk id="10" creationId="{3797C2E2-27C4-BD1C-B6F8-D9FB0F3E1511}"/>
            </ac:picMkLst>
          </pc:picChg>
          <pc:picChg chg="add mod">
            <ac:chgData name="Benade, Gerdus" userId="15349777-206e-4d7a-8365-52131a346f04" providerId="ADAL" clId="{CCE255BA-AA19-492B-BC9D-DC0268E98DDE}" dt="2025-02-27T05:40:47.395" v="6704"/>
            <ac:picMkLst>
              <pc:docMk/>
              <pc:sldMasterMk cId="2982772203" sldId="2147483660"/>
              <pc:sldLayoutMk cId="657964421" sldId="2147483665"/>
              <ac:picMk id="11" creationId="{4D32EE48-12AE-55A9-AFA5-40CE93315586}"/>
            </ac:picMkLst>
          </pc:picChg>
        </pc:sldLayoutChg>
        <pc:sldLayoutChg chg="addSp delSp modSp mod">
          <pc:chgData name="Benade, Gerdus" userId="15349777-206e-4d7a-8365-52131a346f04" providerId="ADAL" clId="{CCE255BA-AA19-492B-BC9D-DC0268E98DDE}" dt="2025-02-27T05:41:44.725" v="6712"/>
          <pc:sldLayoutMkLst>
            <pc:docMk/>
            <pc:sldMasterMk cId="2982772203" sldId="2147483660"/>
            <pc:sldLayoutMk cId="2588257269" sldId="2147483666"/>
          </pc:sldLayoutMkLst>
          <pc:spChg chg="mod">
            <ac:chgData name="Benade, Gerdus" userId="15349777-206e-4d7a-8365-52131a346f04" providerId="ADAL" clId="{CCE255BA-AA19-492B-BC9D-DC0268E98DDE}" dt="2025-02-27T05:41:44.725" v="6712"/>
            <ac:spMkLst>
              <pc:docMk/>
              <pc:sldMasterMk cId="2982772203" sldId="2147483660"/>
              <pc:sldLayoutMk cId="2588257269" sldId="2147483666"/>
              <ac:spMk id="4" creationId="{00000000-0000-0000-0000-000000000000}"/>
            </ac:spMkLst>
          </pc:spChg>
          <pc:spChg chg="mod">
            <ac:chgData name="Benade, Gerdus" userId="15349777-206e-4d7a-8365-52131a346f04" providerId="ADAL" clId="{CCE255BA-AA19-492B-BC9D-DC0268E98DDE}" dt="2025-02-27T05:41:42.557" v="6711" actId="21"/>
            <ac:spMkLst>
              <pc:docMk/>
              <pc:sldMasterMk cId="2982772203" sldId="2147483660"/>
              <pc:sldLayoutMk cId="2588257269" sldId="2147483666"/>
              <ac:spMk id="5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45.287" v="6701"/>
            <ac:picMkLst>
              <pc:docMk/>
              <pc:sldMasterMk cId="2982772203" sldId="2147483660"/>
              <pc:sldLayoutMk cId="2588257269" sldId="2147483666"/>
              <ac:picMk id="2" creationId="{E922A413-D32B-7428-B2AA-8AECB226F9FF}"/>
            </ac:picMkLst>
          </pc:picChg>
          <pc:picChg chg="del">
            <ac:chgData name="Benade, Gerdus" userId="15349777-206e-4d7a-8365-52131a346f04" providerId="ADAL" clId="{CCE255BA-AA19-492B-BC9D-DC0268E98DDE}" dt="2025-02-27T05:39:45.125" v="6700" actId="478"/>
            <ac:picMkLst>
              <pc:docMk/>
              <pc:sldMasterMk cId="2982772203" sldId="2147483660"/>
              <pc:sldLayoutMk cId="2588257269" sldId="2147483666"/>
              <ac:picMk id="6" creationId="{444F668E-3883-9D5A-71B0-2646FCC1E29C}"/>
            </ac:picMkLst>
          </pc:picChg>
        </pc:sldLayoutChg>
        <pc:sldLayoutChg chg="addSp modSp mod">
          <pc:chgData name="Benade, Gerdus" userId="15349777-206e-4d7a-8365-52131a346f04" providerId="ADAL" clId="{CCE255BA-AA19-492B-BC9D-DC0268E98DDE}" dt="2025-02-27T05:41:53.179" v="6714"/>
          <pc:sldLayoutMkLst>
            <pc:docMk/>
            <pc:sldMasterMk cId="2982772203" sldId="2147483660"/>
            <pc:sldLayoutMk cId="1079354135" sldId="2147483667"/>
          </pc:sldLayoutMkLst>
          <pc:spChg chg="mod">
            <ac:chgData name="Benade, Gerdus" userId="15349777-206e-4d7a-8365-52131a346f04" providerId="ADAL" clId="{CCE255BA-AA19-492B-BC9D-DC0268E98DDE}" dt="2025-02-27T05:41:53.179" v="6714"/>
            <ac:spMkLst>
              <pc:docMk/>
              <pc:sldMasterMk cId="2982772203" sldId="2147483660"/>
              <pc:sldLayoutMk cId="1079354135" sldId="2147483667"/>
              <ac:spMk id="3" creationId="{00000000-0000-0000-0000-000000000000}"/>
            </ac:spMkLst>
          </pc:spChg>
          <pc:picChg chg="add mod">
            <ac:chgData name="Benade, Gerdus" userId="15349777-206e-4d7a-8365-52131a346f04" providerId="ADAL" clId="{CCE255BA-AA19-492B-BC9D-DC0268E98DDE}" dt="2025-02-27T05:39:56.370" v="6702"/>
            <ac:picMkLst>
              <pc:docMk/>
              <pc:sldMasterMk cId="2982772203" sldId="2147483660"/>
              <pc:sldLayoutMk cId="1079354135" sldId="2147483667"/>
              <ac:picMk id="5" creationId="{53429D51-B858-4859-37FF-D01B73382194}"/>
            </ac:picMkLst>
          </pc:picChg>
        </pc:sldLayoutChg>
        <pc:sldLayoutChg chg="modSp mod">
          <pc:chgData name="Benade, Gerdus" userId="15349777-206e-4d7a-8365-52131a346f04" providerId="ADAL" clId="{CCE255BA-AA19-492B-BC9D-DC0268E98DDE}" dt="2025-02-27T05:41:56.540" v="6715"/>
          <pc:sldLayoutMkLst>
            <pc:docMk/>
            <pc:sldMasterMk cId="2982772203" sldId="2147483660"/>
            <pc:sldLayoutMk cId="2346147327" sldId="2147483668"/>
          </pc:sldLayoutMkLst>
          <pc:spChg chg="mod">
            <ac:chgData name="Benade, Gerdus" userId="15349777-206e-4d7a-8365-52131a346f04" providerId="ADAL" clId="{CCE255BA-AA19-492B-BC9D-DC0268E98DDE}" dt="2025-02-27T05:41:56.540" v="6715"/>
            <ac:spMkLst>
              <pc:docMk/>
              <pc:sldMasterMk cId="2982772203" sldId="2147483660"/>
              <pc:sldLayoutMk cId="2346147327" sldId="2147483668"/>
              <ac:spMk id="6" creationId="{00000000-0000-0000-0000-000000000000}"/>
            </ac:spMkLst>
          </pc:spChg>
        </pc:sldLayoutChg>
      </pc:sldMasterChg>
    </pc:docChg>
  </pc:docChgLst>
  <pc:docChgLst>
    <pc:chgData name="Benade, Gerdus" userId="15349777-206e-4d7a-8365-52131a346f04" providerId="ADAL" clId="{22018B47-EE76-4A60-AFB0-17AAB89431CE}"/>
    <pc:docChg chg="undo custSel addSld delSld modSld sldOrd modSection">
      <pc:chgData name="Benade, Gerdus" userId="15349777-206e-4d7a-8365-52131a346f04" providerId="ADAL" clId="{22018B47-EE76-4A60-AFB0-17AAB89431CE}" dt="2025-03-18T19:52:34.414" v="378"/>
      <pc:docMkLst>
        <pc:docMk/>
      </pc:docMkLst>
      <pc:sldChg chg="modSp mod">
        <pc:chgData name="Benade, Gerdus" userId="15349777-206e-4d7a-8365-52131a346f04" providerId="ADAL" clId="{22018B47-EE76-4A60-AFB0-17AAB89431CE}" dt="2025-03-18T19:51:57.849" v="377" actId="6549"/>
        <pc:sldMkLst>
          <pc:docMk/>
          <pc:sldMk cId="3778538757" sldId="256"/>
        </pc:sldMkLst>
        <pc:spChg chg="mod">
          <ac:chgData name="Benade, Gerdus" userId="15349777-206e-4d7a-8365-52131a346f04" providerId="ADAL" clId="{22018B47-EE76-4A60-AFB0-17AAB89431CE}" dt="2025-03-18T19:51:57.849" v="377" actId="6549"/>
          <ac:spMkLst>
            <pc:docMk/>
            <pc:sldMk cId="3778538757" sldId="256"/>
            <ac:spMk id="3" creationId="{00000000-0000-0000-0000-000000000000}"/>
          </ac:spMkLst>
        </pc:spChg>
      </pc:sldChg>
      <pc:sldChg chg="modSp mod">
        <pc:chgData name="Benade, Gerdus" userId="15349777-206e-4d7a-8365-52131a346f04" providerId="ADAL" clId="{22018B47-EE76-4A60-AFB0-17AAB89431CE}" dt="2025-03-18T19:49:16.788" v="371" actId="20577"/>
        <pc:sldMkLst>
          <pc:docMk/>
          <pc:sldMk cId="2987102133" sldId="392"/>
        </pc:sldMkLst>
        <pc:spChg chg="mod">
          <ac:chgData name="Benade, Gerdus" userId="15349777-206e-4d7a-8365-52131a346f04" providerId="ADAL" clId="{22018B47-EE76-4A60-AFB0-17AAB89431CE}" dt="2025-03-18T19:49:16.788" v="371" actId="20577"/>
          <ac:spMkLst>
            <pc:docMk/>
            <pc:sldMk cId="2987102133" sldId="392"/>
            <ac:spMk id="2" creationId="{2C96328D-AD2D-52A2-55EC-A0C20F1D29C9}"/>
          </ac:spMkLst>
        </pc:spChg>
      </pc:sldChg>
      <pc:sldChg chg="mod modShow">
        <pc:chgData name="Benade, Gerdus" userId="15349777-206e-4d7a-8365-52131a346f04" providerId="ADAL" clId="{22018B47-EE76-4A60-AFB0-17AAB89431CE}" dt="2025-03-18T16:40:54.851" v="115" actId="729"/>
        <pc:sldMkLst>
          <pc:docMk/>
          <pc:sldMk cId="1186875607" sldId="406"/>
        </pc:sldMkLst>
      </pc:sldChg>
      <pc:sldChg chg="modAnim">
        <pc:chgData name="Benade, Gerdus" userId="15349777-206e-4d7a-8365-52131a346f04" providerId="ADAL" clId="{22018B47-EE76-4A60-AFB0-17AAB89431CE}" dt="2025-03-18T16:34:57.279" v="76"/>
        <pc:sldMkLst>
          <pc:docMk/>
          <pc:sldMk cId="2503396961" sldId="419"/>
        </pc:sldMkLst>
      </pc:sldChg>
      <pc:sldChg chg="addSp modSp">
        <pc:chgData name="Benade, Gerdus" userId="15349777-206e-4d7a-8365-52131a346f04" providerId="ADAL" clId="{22018B47-EE76-4A60-AFB0-17AAB89431CE}" dt="2025-03-18T19:47:27.590" v="314"/>
        <pc:sldMkLst>
          <pc:docMk/>
          <pc:sldMk cId="1598496762" sldId="424"/>
        </pc:sldMkLst>
        <pc:spChg chg="add mod">
          <ac:chgData name="Benade, Gerdus" userId="15349777-206e-4d7a-8365-52131a346f04" providerId="ADAL" clId="{22018B47-EE76-4A60-AFB0-17AAB89431CE}" dt="2025-03-18T19:47:27.590" v="314"/>
          <ac:spMkLst>
            <pc:docMk/>
            <pc:sldMk cId="1598496762" sldId="424"/>
            <ac:spMk id="12" creationId="{3562948B-EC40-F23F-503B-30EE28933F94}"/>
          </ac:spMkLst>
        </pc:spChg>
        <pc:picChg chg="add mod">
          <ac:chgData name="Benade, Gerdus" userId="15349777-206e-4d7a-8365-52131a346f04" providerId="ADAL" clId="{22018B47-EE76-4A60-AFB0-17AAB89431CE}" dt="2025-03-18T19:47:27.590" v="314"/>
          <ac:picMkLst>
            <pc:docMk/>
            <pc:sldMk cId="1598496762" sldId="424"/>
            <ac:picMk id="11" creationId="{2DF23C88-66DC-1226-7D43-DB6E6AF1974B}"/>
          </ac:picMkLst>
        </pc:picChg>
      </pc:sldChg>
      <pc:sldChg chg="mod modShow">
        <pc:chgData name="Benade, Gerdus" userId="15349777-206e-4d7a-8365-52131a346f04" providerId="ADAL" clId="{22018B47-EE76-4A60-AFB0-17AAB89431CE}" dt="2025-03-18T19:45:53.851" v="299" actId="729"/>
        <pc:sldMkLst>
          <pc:docMk/>
          <pc:sldMk cId="956194872" sldId="425"/>
        </pc:sldMkLst>
      </pc:sldChg>
      <pc:sldChg chg="mod modShow">
        <pc:chgData name="Benade, Gerdus" userId="15349777-206e-4d7a-8365-52131a346f04" providerId="ADAL" clId="{22018B47-EE76-4A60-AFB0-17AAB89431CE}" dt="2025-03-18T19:45:53.851" v="299" actId="729"/>
        <pc:sldMkLst>
          <pc:docMk/>
          <pc:sldMk cId="114619220" sldId="426"/>
        </pc:sldMkLst>
      </pc:sldChg>
      <pc:sldChg chg="modAnim">
        <pc:chgData name="Benade, Gerdus" userId="15349777-206e-4d7a-8365-52131a346f04" providerId="ADAL" clId="{22018B47-EE76-4A60-AFB0-17AAB89431CE}" dt="2025-03-18T16:35:40.896" v="79"/>
        <pc:sldMkLst>
          <pc:docMk/>
          <pc:sldMk cId="1074398845" sldId="451"/>
        </pc:sldMkLst>
      </pc:sldChg>
      <pc:sldChg chg="addSp delSp modSp mod">
        <pc:chgData name="Benade, Gerdus" userId="15349777-206e-4d7a-8365-52131a346f04" providerId="ADAL" clId="{22018B47-EE76-4A60-AFB0-17AAB89431CE}" dt="2025-03-18T19:48:05.519" v="316" actId="478"/>
        <pc:sldMkLst>
          <pc:docMk/>
          <pc:sldMk cId="3043295047" sldId="452"/>
        </pc:sldMkLst>
        <pc:spChg chg="add mod">
          <ac:chgData name="Benade, Gerdus" userId="15349777-206e-4d7a-8365-52131a346f04" providerId="ADAL" clId="{22018B47-EE76-4A60-AFB0-17AAB89431CE}" dt="2025-03-18T19:46:51.704" v="310" actId="208"/>
          <ac:spMkLst>
            <pc:docMk/>
            <pc:sldMk cId="3043295047" sldId="452"/>
            <ac:spMk id="5" creationId="{F6E26F20-3613-BC10-8692-3C7DAD93BA6A}"/>
          </ac:spMkLst>
        </pc:spChg>
        <pc:picChg chg="add del mod">
          <ac:chgData name="Benade, Gerdus" userId="15349777-206e-4d7a-8365-52131a346f04" providerId="ADAL" clId="{22018B47-EE76-4A60-AFB0-17AAB89431CE}" dt="2025-03-18T19:48:05.519" v="316" actId="478"/>
          <ac:picMkLst>
            <pc:docMk/>
            <pc:sldMk cId="3043295047" sldId="452"/>
            <ac:picMk id="4" creationId="{33C313F7-C68F-9981-BBA8-C7F9A1272B34}"/>
          </ac:picMkLst>
        </pc:picChg>
        <pc:picChg chg="add mod">
          <ac:chgData name="Benade, Gerdus" userId="15349777-206e-4d7a-8365-52131a346f04" providerId="ADAL" clId="{22018B47-EE76-4A60-AFB0-17AAB89431CE}" dt="2025-03-18T19:48:01.398" v="315"/>
          <ac:picMkLst>
            <pc:docMk/>
            <pc:sldMk cId="3043295047" sldId="452"/>
            <ac:picMk id="6" creationId="{E60A898B-B9F1-2FB0-E8E9-E9FE337EADA0}"/>
          </ac:picMkLst>
        </pc:picChg>
        <pc:picChg chg="mod">
          <ac:chgData name="Benade, Gerdus" userId="15349777-206e-4d7a-8365-52131a346f04" providerId="ADAL" clId="{22018B47-EE76-4A60-AFB0-17AAB89431CE}" dt="2025-03-18T19:47:01.143" v="311" actId="1076"/>
          <ac:picMkLst>
            <pc:docMk/>
            <pc:sldMk cId="3043295047" sldId="452"/>
            <ac:picMk id="12" creationId="{AED7D7AC-7E59-6D17-065D-8882F386DF54}"/>
          </ac:picMkLst>
        </pc:picChg>
      </pc:sldChg>
      <pc:sldChg chg="addSp modSp">
        <pc:chgData name="Benade, Gerdus" userId="15349777-206e-4d7a-8365-52131a346f04" providerId="ADAL" clId="{22018B47-EE76-4A60-AFB0-17AAB89431CE}" dt="2025-03-18T19:47:24.256" v="313"/>
        <pc:sldMkLst>
          <pc:docMk/>
          <pc:sldMk cId="2119340271" sldId="453"/>
        </pc:sldMkLst>
        <pc:spChg chg="add mod">
          <ac:chgData name="Benade, Gerdus" userId="15349777-206e-4d7a-8365-52131a346f04" providerId="ADAL" clId="{22018B47-EE76-4A60-AFB0-17AAB89431CE}" dt="2025-03-18T19:47:24.256" v="313"/>
          <ac:spMkLst>
            <pc:docMk/>
            <pc:sldMk cId="2119340271" sldId="453"/>
            <ac:spMk id="12" creationId="{E50BB7EA-0D33-5E0C-8CF1-1E87CE2A8210}"/>
          </ac:spMkLst>
        </pc:spChg>
        <pc:picChg chg="add mod">
          <ac:chgData name="Benade, Gerdus" userId="15349777-206e-4d7a-8365-52131a346f04" providerId="ADAL" clId="{22018B47-EE76-4A60-AFB0-17AAB89431CE}" dt="2025-03-18T19:47:24.256" v="313"/>
          <ac:picMkLst>
            <pc:docMk/>
            <pc:sldMk cId="2119340271" sldId="453"/>
            <ac:picMk id="11" creationId="{960B3895-37C8-496D-4B7A-196396EC2211}"/>
          </ac:picMkLst>
        </pc:picChg>
      </pc:sldChg>
      <pc:sldChg chg="addSp modSp">
        <pc:chgData name="Benade, Gerdus" userId="15349777-206e-4d7a-8365-52131a346f04" providerId="ADAL" clId="{22018B47-EE76-4A60-AFB0-17AAB89431CE}" dt="2025-03-18T19:47:13.660" v="312"/>
        <pc:sldMkLst>
          <pc:docMk/>
          <pc:sldMk cId="821136934" sldId="457"/>
        </pc:sldMkLst>
        <pc:spChg chg="add mod">
          <ac:chgData name="Benade, Gerdus" userId="15349777-206e-4d7a-8365-52131a346f04" providerId="ADAL" clId="{22018B47-EE76-4A60-AFB0-17AAB89431CE}" dt="2025-03-18T19:47:13.660" v="312"/>
          <ac:spMkLst>
            <pc:docMk/>
            <pc:sldMk cId="821136934" sldId="457"/>
            <ac:spMk id="12" creationId="{F128133B-E324-6FDC-6F9F-C9BBBCD540C3}"/>
          </ac:spMkLst>
        </pc:spChg>
        <pc:picChg chg="add mod">
          <ac:chgData name="Benade, Gerdus" userId="15349777-206e-4d7a-8365-52131a346f04" providerId="ADAL" clId="{22018B47-EE76-4A60-AFB0-17AAB89431CE}" dt="2025-03-18T19:47:13.660" v="312"/>
          <ac:picMkLst>
            <pc:docMk/>
            <pc:sldMk cId="821136934" sldId="457"/>
            <ac:picMk id="4" creationId="{08508308-B23F-4E6E-03AA-C229616806D8}"/>
          </ac:picMkLst>
        </pc:picChg>
      </pc:sldChg>
      <pc:sldChg chg="del">
        <pc:chgData name="Benade, Gerdus" userId="15349777-206e-4d7a-8365-52131a346f04" providerId="ADAL" clId="{22018B47-EE76-4A60-AFB0-17AAB89431CE}" dt="2025-03-18T15:27:25.044" v="60" actId="2696"/>
        <pc:sldMkLst>
          <pc:docMk/>
          <pc:sldMk cId="29501740" sldId="467"/>
        </pc:sldMkLst>
      </pc:sldChg>
      <pc:sldChg chg="add">
        <pc:chgData name="Benade, Gerdus" userId="15349777-206e-4d7a-8365-52131a346f04" providerId="ADAL" clId="{22018B47-EE76-4A60-AFB0-17AAB89431CE}" dt="2025-03-18T15:27:35.596" v="61"/>
        <pc:sldMkLst>
          <pc:docMk/>
          <pc:sldMk cId="1003189807" sldId="467"/>
        </pc:sldMkLst>
      </pc:sldChg>
      <pc:sldChg chg="del">
        <pc:chgData name="Benade, Gerdus" userId="15349777-206e-4d7a-8365-52131a346f04" providerId="ADAL" clId="{22018B47-EE76-4A60-AFB0-17AAB89431CE}" dt="2025-03-18T15:29:47.412" v="69" actId="47"/>
        <pc:sldMkLst>
          <pc:docMk/>
          <pc:sldMk cId="1212189766" sldId="469"/>
        </pc:sldMkLst>
      </pc:sldChg>
      <pc:sldChg chg="mod modShow">
        <pc:chgData name="Benade, Gerdus" userId="15349777-206e-4d7a-8365-52131a346f04" providerId="ADAL" clId="{22018B47-EE76-4A60-AFB0-17AAB89431CE}" dt="2025-03-18T19:49:26.025" v="372" actId="729"/>
        <pc:sldMkLst>
          <pc:docMk/>
          <pc:sldMk cId="2745479231" sldId="748"/>
        </pc:sldMkLst>
      </pc:sldChg>
      <pc:sldChg chg="delSp modSp mod">
        <pc:chgData name="Benade, Gerdus" userId="15349777-206e-4d7a-8365-52131a346f04" providerId="ADAL" clId="{22018B47-EE76-4A60-AFB0-17AAB89431CE}" dt="2025-03-18T15:29:44.227" v="68" actId="1076"/>
        <pc:sldMkLst>
          <pc:docMk/>
          <pc:sldMk cId="1200447683" sldId="751"/>
        </pc:sldMkLst>
        <pc:picChg chg="del">
          <ac:chgData name="Benade, Gerdus" userId="15349777-206e-4d7a-8365-52131a346f04" providerId="ADAL" clId="{22018B47-EE76-4A60-AFB0-17AAB89431CE}" dt="2025-03-18T15:29:30.693" v="64" actId="478"/>
          <ac:picMkLst>
            <pc:docMk/>
            <pc:sldMk cId="1200447683" sldId="751"/>
            <ac:picMk id="6" creationId="{EE06DF34-6DD7-9E8F-2FF7-0F1E63992A76}"/>
          </ac:picMkLst>
        </pc:picChg>
        <pc:picChg chg="mod">
          <ac:chgData name="Benade, Gerdus" userId="15349777-206e-4d7a-8365-52131a346f04" providerId="ADAL" clId="{22018B47-EE76-4A60-AFB0-17AAB89431CE}" dt="2025-03-18T15:29:44.227" v="68" actId="1076"/>
          <ac:picMkLst>
            <pc:docMk/>
            <pc:sldMk cId="1200447683" sldId="751"/>
            <ac:picMk id="7" creationId="{88E6BF65-EAB1-3CEA-B3FC-E5FFA891DCD6}"/>
          </ac:picMkLst>
        </pc:picChg>
      </pc:sldChg>
      <pc:sldChg chg="add">
        <pc:chgData name="Benade, Gerdus" userId="15349777-206e-4d7a-8365-52131a346f04" providerId="ADAL" clId="{22018B47-EE76-4A60-AFB0-17AAB89431CE}" dt="2025-03-18T15:29:21.668" v="63"/>
        <pc:sldMkLst>
          <pc:docMk/>
          <pc:sldMk cId="178532837" sldId="752"/>
        </pc:sldMkLst>
      </pc:sldChg>
      <pc:sldChg chg="del">
        <pc:chgData name="Benade, Gerdus" userId="15349777-206e-4d7a-8365-52131a346f04" providerId="ADAL" clId="{22018B47-EE76-4A60-AFB0-17AAB89431CE}" dt="2025-03-18T15:29:14.881" v="62" actId="2696"/>
        <pc:sldMkLst>
          <pc:docMk/>
          <pc:sldMk cId="1267521155" sldId="752"/>
        </pc:sldMkLst>
      </pc:sldChg>
      <pc:sldChg chg="ord">
        <pc:chgData name="Benade, Gerdus" userId="15349777-206e-4d7a-8365-52131a346f04" providerId="ADAL" clId="{22018B47-EE76-4A60-AFB0-17AAB89431CE}" dt="2025-03-18T15:31:00.922" v="71"/>
        <pc:sldMkLst>
          <pc:docMk/>
          <pc:sldMk cId="2946143890" sldId="756"/>
        </pc:sldMkLst>
      </pc:sldChg>
      <pc:sldChg chg="modSp">
        <pc:chgData name="Benade, Gerdus" userId="15349777-206e-4d7a-8365-52131a346f04" providerId="ADAL" clId="{22018B47-EE76-4A60-AFB0-17AAB89431CE}" dt="2025-03-18T15:16:10.240" v="15" actId="6549"/>
        <pc:sldMkLst>
          <pc:docMk/>
          <pc:sldMk cId="80964013" sldId="764"/>
        </pc:sldMkLst>
        <pc:graphicFrameChg chg="mod">
          <ac:chgData name="Benade, Gerdus" userId="15349777-206e-4d7a-8365-52131a346f04" providerId="ADAL" clId="{22018B47-EE76-4A60-AFB0-17AAB89431CE}" dt="2025-03-18T15:16:10.240" v="15" actId="6549"/>
          <ac:graphicFrameMkLst>
            <pc:docMk/>
            <pc:sldMk cId="80964013" sldId="764"/>
            <ac:graphicFrameMk id="4" creationId="{16EA21C8-9233-8F9F-D1DD-E80F659C655F}"/>
          </ac:graphicFrameMkLst>
        </pc:graphicFrameChg>
      </pc:sldChg>
      <pc:sldChg chg="modAnim">
        <pc:chgData name="Benade, Gerdus" userId="15349777-206e-4d7a-8365-52131a346f04" providerId="ADAL" clId="{22018B47-EE76-4A60-AFB0-17AAB89431CE}" dt="2025-03-18T19:52:34.414" v="378"/>
        <pc:sldMkLst>
          <pc:docMk/>
          <pc:sldMk cId="3187470989" sldId="775"/>
        </pc:sldMkLst>
      </pc:sldChg>
      <pc:sldChg chg="modSp">
        <pc:chgData name="Benade, Gerdus" userId="15349777-206e-4d7a-8365-52131a346f04" providerId="ADAL" clId="{22018B47-EE76-4A60-AFB0-17AAB89431CE}" dt="2025-03-18T15:22:48.962" v="59" actId="20577"/>
        <pc:sldMkLst>
          <pc:docMk/>
          <pc:sldMk cId="2779786287" sldId="777"/>
        </pc:sldMkLst>
        <pc:spChg chg="mod">
          <ac:chgData name="Benade, Gerdus" userId="15349777-206e-4d7a-8365-52131a346f04" providerId="ADAL" clId="{22018B47-EE76-4A60-AFB0-17AAB89431CE}" dt="2025-03-18T15:22:48.962" v="59" actId="20577"/>
          <ac:spMkLst>
            <pc:docMk/>
            <pc:sldMk cId="2779786287" sldId="777"/>
            <ac:spMk id="3" creationId="{C7396F21-F4D7-0B82-766B-1B8ACE16055A}"/>
          </ac:spMkLst>
        </pc:spChg>
      </pc:sldChg>
      <pc:sldChg chg="modAnim">
        <pc:chgData name="Benade, Gerdus" userId="15349777-206e-4d7a-8365-52131a346f04" providerId="ADAL" clId="{22018B47-EE76-4A60-AFB0-17AAB89431CE}" dt="2025-03-18T16:38:04.012" v="111"/>
        <pc:sldMkLst>
          <pc:docMk/>
          <pc:sldMk cId="3190376077" sldId="778"/>
        </pc:sldMkLst>
      </pc:sldChg>
      <pc:sldChg chg="addSp modSp mod modAnim">
        <pc:chgData name="Benade, Gerdus" userId="15349777-206e-4d7a-8365-52131a346f04" providerId="ADAL" clId="{22018B47-EE76-4A60-AFB0-17AAB89431CE}" dt="2025-03-18T19:33:09.734" v="298"/>
        <pc:sldMkLst>
          <pc:docMk/>
          <pc:sldMk cId="408543494" sldId="781"/>
        </pc:sldMkLst>
        <pc:spChg chg="add mod">
          <ac:chgData name="Benade, Gerdus" userId="15349777-206e-4d7a-8365-52131a346f04" providerId="ADAL" clId="{22018B47-EE76-4A60-AFB0-17AAB89431CE}" dt="2025-03-18T19:32:43.883" v="251" actId="1036"/>
          <ac:spMkLst>
            <pc:docMk/>
            <pc:sldMk cId="408543494" sldId="781"/>
            <ac:spMk id="5" creationId="{B9CA1365-6A63-EC81-94D0-FC6137BA4841}"/>
          </ac:spMkLst>
        </pc:spChg>
        <pc:spChg chg="add mod">
          <ac:chgData name="Benade, Gerdus" userId="15349777-206e-4d7a-8365-52131a346f04" providerId="ADAL" clId="{22018B47-EE76-4A60-AFB0-17AAB89431CE}" dt="2025-03-18T19:32:54.189" v="295" actId="1036"/>
          <ac:spMkLst>
            <pc:docMk/>
            <pc:sldMk cId="408543494" sldId="781"/>
            <ac:spMk id="7" creationId="{2089FAD8-2CC1-33B3-09BE-3BC919F2F1FC}"/>
          </ac:spMkLst>
        </pc:spChg>
      </pc:sldChg>
      <pc:sldChg chg="modAnim">
        <pc:chgData name="Benade, Gerdus" userId="15349777-206e-4d7a-8365-52131a346f04" providerId="ADAL" clId="{22018B47-EE76-4A60-AFB0-17AAB89431CE}" dt="2025-03-18T16:35:09.428" v="77"/>
        <pc:sldMkLst>
          <pc:docMk/>
          <pc:sldMk cId="3859377061" sldId="784"/>
        </pc:sldMkLst>
      </pc:sldChg>
      <pc:sldChg chg="modSp mod">
        <pc:chgData name="Benade, Gerdus" userId="15349777-206e-4d7a-8365-52131a346f04" providerId="ADAL" clId="{22018B47-EE76-4A60-AFB0-17AAB89431CE}" dt="2025-03-18T15:15:36.624" v="9" actId="20577"/>
        <pc:sldMkLst>
          <pc:docMk/>
          <pc:sldMk cId="3090408802" sldId="786"/>
        </pc:sldMkLst>
        <pc:spChg chg="mod">
          <ac:chgData name="Benade, Gerdus" userId="15349777-206e-4d7a-8365-52131a346f04" providerId="ADAL" clId="{22018B47-EE76-4A60-AFB0-17AAB89431CE}" dt="2025-03-18T15:15:36.624" v="9" actId="20577"/>
          <ac:spMkLst>
            <pc:docMk/>
            <pc:sldMk cId="3090408802" sldId="786"/>
            <ac:spMk id="3" creationId="{35B3EA4A-7059-8E68-99FB-85AB8F07ABF0}"/>
          </ac:spMkLst>
        </pc:spChg>
        <pc:graphicFrameChg chg="mod modGraphic">
          <ac:chgData name="Benade, Gerdus" userId="15349777-206e-4d7a-8365-52131a346f04" providerId="ADAL" clId="{22018B47-EE76-4A60-AFB0-17AAB89431CE}" dt="2025-03-18T15:15:31.160" v="8" actId="6549"/>
          <ac:graphicFrameMkLst>
            <pc:docMk/>
            <pc:sldMk cId="3090408802" sldId="786"/>
            <ac:graphicFrameMk id="4" creationId="{9656B342-7138-F1C2-0E76-9034360B1130}"/>
          </ac:graphicFrameMkLst>
        </pc:graphicFrameChg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40114414" sldId="787"/>
        </pc:sldMkLst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2002324705" sldId="787"/>
        </pc:sldMkLst>
        <pc:graphicFrameChg chg="modGraphic">
          <ac:chgData name="Benade, Gerdus" userId="15349777-206e-4d7a-8365-52131a346f04" providerId="ADAL" clId="{22018B47-EE76-4A60-AFB0-17AAB89431CE}" dt="2025-03-18T15:17:51.787" v="30" actId="2164"/>
          <ac:graphicFrameMkLst>
            <pc:docMk/>
            <pc:sldMk cId="2002324705" sldId="787"/>
            <ac:graphicFrameMk id="4" creationId="{5CB37535-D72A-A4BD-0FAA-0BD7370C043F}"/>
          </ac:graphicFrameMkLst>
        </pc:graphicFrameChg>
        <pc:picChg chg="add mod">
          <ac:chgData name="Benade, Gerdus" userId="15349777-206e-4d7a-8365-52131a346f04" providerId="ADAL" clId="{22018B47-EE76-4A60-AFB0-17AAB89431CE}" dt="2025-03-18T15:17:54.788" v="32"/>
          <ac:picMkLst>
            <pc:docMk/>
            <pc:sldMk cId="2002324705" sldId="787"/>
            <ac:picMk id="5" creationId="{C1B18D44-0121-0B6D-4E11-B21D12B8264A}"/>
          </ac:picMkLst>
        </pc:picChg>
        <pc:picChg chg="add del mod">
          <ac:chgData name="Benade, Gerdus" userId="15349777-206e-4d7a-8365-52131a346f04" providerId="ADAL" clId="{22018B47-EE76-4A60-AFB0-17AAB89431CE}" dt="2025-03-18T15:19:03.580" v="36" actId="478"/>
          <ac:picMkLst>
            <pc:docMk/>
            <pc:sldMk cId="2002324705" sldId="787"/>
            <ac:picMk id="7" creationId="{B6876C61-3595-E866-C4D9-618F93AF8185}"/>
          </ac:picMkLst>
        </pc:picChg>
        <pc:picChg chg="add del mod">
          <ac:chgData name="Benade, Gerdus" userId="15349777-206e-4d7a-8365-52131a346f04" providerId="ADAL" clId="{22018B47-EE76-4A60-AFB0-17AAB89431CE}" dt="2025-03-18T15:19:01.781" v="35" actId="478"/>
          <ac:picMkLst>
            <pc:docMk/>
            <pc:sldMk cId="2002324705" sldId="787"/>
            <ac:picMk id="8" creationId="{93714AA2-7CE2-41DE-2CEB-A4AE1B3AB2B1}"/>
          </ac:picMkLst>
        </pc:picChg>
        <pc:picChg chg="del">
          <ac:chgData name="Benade, Gerdus" userId="15349777-206e-4d7a-8365-52131a346f04" providerId="ADAL" clId="{22018B47-EE76-4A60-AFB0-17AAB89431CE}" dt="2025-03-18T15:17:54.430" v="31" actId="478"/>
          <ac:picMkLst>
            <pc:docMk/>
            <pc:sldMk cId="2002324705" sldId="787"/>
            <ac:picMk id="10" creationId="{5037054A-7CA1-EAB6-FE16-8AFEFE16541C}"/>
          </ac:picMkLst>
        </pc:picChg>
      </pc:sldChg>
      <pc:sldChg chg="addSp delSp modSp mod">
        <pc:chgData name="Benade, Gerdus" userId="15349777-206e-4d7a-8365-52131a346f04" providerId="ADAL" clId="{22018B47-EE76-4A60-AFB0-17AAB89431CE}" dt="2025-03-18T15:16:35.859" v="21"/>
        <pc:sldMkLst>
          <pc:docMk/>
          <pc:sldMk cId="414675528" sldId="788"/>
        </pc:sldMkLst>
        <pc:graphicFrameChg chg="mod">
          <ac:chgData name="Benade, Gerdus" userId="15349777-206e-4d7a-8365-52131a346f04" providerId="ADAL" clId="{22018B47-EE76-4A60-AFB0-17AAB89431CE}" dt="2025-03-18T15:16:22.171" v="18" actId="6549"/>
          <ac:graphicFrameMkLst>
            <pc:docMk/>
            <pc:sldMk cId="414675528" sldId="788"/>
            <ac:graphicFrameMk id="4" creationId="{C09FACF1-7E16-26AB-8C2E-E240F7456C93}"/>
          </ac:graphicFrameMkLst>
        </pc:graphicFrameChg>
        <pc:picChg chg="add mod">
          <ac:chgData name="Benade, Gerdus" userId="15349777-206e-4d7a-8365-52131a346f04" providerId="ADAL" clId="{22018B47-EE76-4A60-AFB0-17AAB89431CE}" dt="2025-03-18T15:16:35.859" v="21"/>
          <ac:picMkLst>
            <pc:docMk/>
            <pc:sldMk cId="414675528" sldId="788"/>
            <ac:picMk id="5" creationId="{05B0AEC5-4B06-C362-D932-C5C725C7A5F4}"/>
          </ac:picMkLst>
        </pc:picChg>
        <pc:picChg chg="del">
          <ac:chgData name="Benade, Gerdus" userId="15349777-206e-4d7a-8365-52131a346f04" providerId="ADAL" clId="{22018B47-EE76-4A60-AFB0-17AAB89431CE}" dt="2025-03-18T15:16:25.253" v="19" actId="478"/>
          <ac:picMkLst>
            <pc:docMk/>
            <pc:sldMk cId="414675528" sldId="788"/>
            <ac:picMk id="6" creationId="{3FBE1FDB-6160-9B4E-DFDE-7A3B1F1BD5F6}"/>
          </ac:picMkLst>
        </pc:picChg>
        <pc:picChg chg="add mod">
          <ac:chgData name="Benade, Gerdus" userId="15349777-206e-4d7a-8365-52131a346f04" providerId="ADAL" clId="{22018B47-EE76-4A60-AFB0-17AAB89431CE}" dt="2025-03-18T15:16:35.859" v="21"/>
          <ac:picMkLst>
            <pc:docMk/>
            <pc:sldMk cId="414675528" sldId="788"/>
            <ac:picMk id="7" creationId="{D6E55F56-582D-9982-4989-3D9291EF5C26}"/>
          </ac:picMkLst>
        </pc:picChg>
        <pc:picChg chg="del">
          <ac:chgData name="Benade, Gerdus" userId="15349777-206e-4d7a-8365-52131a346f04" providerId="ADAL" clId="{22018B47-EE76-4A60-AFB0-17AAB89431CE}" dt="2025-03-18T15:16:27.420" v="20" actId="478"/>
          <ac:picMkLst>
            <pc:docMk/>
            <pc:sldMk cId="414675528" sldId="788"/>
            <ac:picMk id="9" creationId="{DAB05D2A-183D-79BF-AF20-1B1134D04A3B}"/>
          </ac:picMkLst>
        </pc:picChg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594574821" sldId="790"/>
        </pc:sldMkLst>
        <pc:graphicFrameChg chg="mod">
          <ac:chgData name="Benade, Gerdus" userId="15349777-206e-4d7a-8365-52131a346f04" providerId="ADAL" clId="{22018B47-EE76-4A60-AFB0-17AAB89431CE}" dt="2025-03-18T15:17:22.760" v="24" actId="20577"/>
          <ac:graphicFrameMkLst>
            <pc:docMk/>
            <pc:sldMk cId="594574821" sldId="790"/>
            <ac:graphicFrameMk id="4" creationId="{C63C359A-C954-F3A7-4865-13CE41A174DA}"/>
          </ac:graphicFrameMkLst>
        </pc:graphicFrameChg>
        <pc:picChg chg="add mod">
          <ac:chgData name="Benade, Gerdus" userId="15349777-206e-4d7a-8365-52131a346f04" providerId="ADAL" clId="{22018B47-EE76-4A60-AFB0-17AAB89431CE}" dt="2025-03-18T15:17:31.729" v="26"/>
          <ac:picMkLst>
            <pc:docMk/>
            <pc:sldMk cId="594574821" sldId="790"/>
            <ac:picMk id="5" creationId="{BB140BF7-100C-2E93-1233-AF385B9A643E}"/>
          </ac:picMkLst>
        </pc:picChg>
        <pc:picChg chg="del">
          <ac:chgData name="Benade, Gerdus" userId="15349777-206e-4d7a-8365-52131a346f04" providerId="ADAL" clId="{22018B47-EE76-4A60-AFB0-17AAB89431CE}" dt="2025-03-18T15:17:25.489" v="25" actId="478"/>
          <ac:picMkLst>
            <pc:docMk/>
            <pc:sldMk cId="594574821" sldId="790"/>
            <ac:picMk id="10" creationId="{A89A0F13-8E73-0E7C-792E-7FC06B5E57E0}"/>
          </ac:picMkLst>
        </pc:picChg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1730918326" sldId="790"/>
        </pc:sldMkLst>
      </pc:sldChg>
      <pc:sldChg chg="addSp delSp modSp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2443145041" sldId="791"/>
        </pc:sldMkLst>
        <pc:graphicFrameChg chg="mod">
          <ac:chgData name="Benade, Gerdus" userId="15349777-206e-4d7a-8365-52131a346f04" providerId="ADAL" clId="{22018B47-EE76-4A60-AFB0-17AAB89431CE}" dt="2025-03-18T15:17:41.320" v="27" actId="6549"/>
          <ac:graphicFrameMkLst>
            <pc:docMk/>
            <pc:sldMk cId="2443145041" sldId="791"/>
            <ac:graphicFrameMk id="4" creationId="{16F0D8FB-08CA-C245-B5C3-CFDF80A2E1AE}"/>
          </ac:graphicFrameMkLst>
        </pc:graphicFrameChg>
        <pc:picChg chg="add mod">
          <ac:chgData name="Benade, Gerdus" userId="15349777-206e-4d7a-8365-52131a346f04" providerId="ADAL" clId="{22018B47-EE76-4A60-AFB0-17AAB89431CE}" dt="2025-03-18T15:17:45.557" v="29"/>
          <ac:picMkLst>
            <pc:docMk/>
            <pc:sldMk cId="2443145041" sldId="791"/>
            <ac:picMk id="5" creationId="{64BF616C-6866-0C97-740D-E63562183210}"/>
          </ac:picMkLst>
        </pc:picChg>
        <pc:picChg chg="del">
          <ac:chgData name="Benade, Gerdus" userId="15349777-206e-4d7a-8365-52131a346f04" providerId="ADAL" clId="{22018B47-EE76-4A60-AFB0-17AAB89431CE}" dt="2025-03-18T15:17:43.612" v="28" actId="478"/>
          <ac:picMkLst>
            <pc:docMk/>
            <pc:sldMk cId="2443145041" sldId="791"/>
            <ac:picMk id="10" creationId="{FBA8CE19-6278-CEA2-52DE-EA843E211DD5}"/>
          </ac:picMkLst>
        </pc:picChg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4255541844" sldId="791"/>
        </pc:sldMkLst>
      </pc:sldChg>
      <pc:sldChg chg="mod modShow">
        <pc:chgData name="Benade, Gerdus" userId="15349777-206e-4d7a-8365-52131a346f04" providerId="ADAL" clId="{22018B47-EE76-4A60-AFB0-17AAB89431CE}" dt="2025-03-18T16:35:28.336" v="78" actId="729"/>
        <pc:sldMkLst>
          <pc:docMk/>
          <pc:sldMk cId="3656711360" sldId="804"/>
        </pc:sldMkLst>
      </pc:sldChg>
      <pc:sldChg chg="modSp">
        <pc:chgData name="Benade, Gerdus" userId="15349777-206e-4d7a-8365-52131a346f04" providerId="ADAL" clId="{22018B47-EE76-4A60-AFB0-17AAB89431CE}" dt="2025-03-18T19:27:28.602" v="116" actId="20577"/>
        <pc:sldMkLst>
          <pc:docMk/>
          <pc:sldMk cId="3734580264" sldId="805"/>
        </pc:sldMkLst>
        <pc:spChg chg="mod">
          <ac:chgData name="Benade, Gerdus" userId="15349777-206e-4d7a-8365-52131a346f04" providerId="ADAL" clId="{22018B47-EE76-4A60-AFB0-17AAB89431CE}" dt="2025-03-18T19:27:28.602" v="116" actId="20577"/>
          <ac:spMkLst>
            <pc:docMk/>
            <pc:sldMk cId="3734580264" sldId="805"/>
            <ac:spMk id="3" creationId="{9992003B-06CF-4B9A-272C-9CA076DBC76C}"/>
          </ac:spMkLst>
        </pc:spChg>
        <pc:graphicFrameChg chg="mod">
          <ac:chgData name="Benade, Gerdus" userId="15349777-206e-4d7a-8365-52131a346f04" providerId="ADAL" clId="{22018B47-EE76-4A60-AFB0-17AAB89431CE}" dt="2025-03-18T15:16:03.181" v="12" actId="6549"/>
          <ac:graphicFrameMkLst>
            <pc:docMk/>
            <pc:sldMk cId="3734580264" sldId="805"/>
            <ac:graphicFrameMk id="4" creationId="{D96DD157-F30E-5918-0871-B897E2D2D94C}"/>
          </ac:graphicFrameMkLst>
        </pc:graphicFrameChg>
      </pc:sldChg>
      <pc:sldChg chg="addSp modSp add del mod">
        <pc:chgData name="Benade, Gerdus" userId="15349777-206e-4d7a-8365-52131a346f04" providerId="ADAL" clId="{22018B47-EE76-4A60-AFB0-17AAB89431CE}" dt="2025-03-18T15:36:15.925" v="74" actId="2696"/>
        <pc:sldMkLst>
          <pc:docMk/>
          <pc:sldMk cId="32008962" sldId="810"/>
        </pc:sldMkLst>
        <pc:spChg chg="add mod">
          <ac:chgData name="Benade, Gerdus" userId="15349777-206e-4d7a-8365-52131a346f04" providerId="ADAL" clId="{22018B47-EE76-4A60-AFB0-17AAB89431CE}" dt="2025-03-18T15:20:06.111" v="51" actId="403"/>
          <ac:spMkLst>
            <pc:docMk/>
            <pc:sldMk cId="32008962" sldId="810"/>
            <ac:spMk id="11" creationId="{CEA65895-09C9-0FFB-AB94-14F369829C70}"/>
          </ac:spMkLst>
        </pc:spChg>
        <pc:spChg chg="add mod">
          <ac:chgData name="Benade, Gerdus" userId="15349777-206e-4d7a-8365-52131a346f04" providerId="ADAL" clId="{22018B47-EE76-4A60-AFB0-17AAB89431CE}" dt="2025-03-18T15:20:22.921" v="57" actId="20577"/>
          <ac:spMkLst>
            <pc:docMk/>
            <pc:sldMk cId="32008962" sldId="810"/>
            <ac:spMk id="14" creationId="{09D0E75F-214F-FE33-6FFF-C89620AD7C61}"/>
          </ac:spMkLst>
        </pc:spChg>
        <pc:cxnChg chg="add mod">
          <ac:chgData name="Benade, Gerdus" userId="15349777-206e-4d7a-8365-52131a346f04" providerId="ADAL" clId="{22018B47-EE76-4A60-AFB0-17AAB89431CE}" dt="2025-03-18T15:19:44.381" v="43" actId="1582"/>
          <ac:cxnSpMkLst>
            <pc:docMk/>
            <pc:sldMk cId="32008962" sldId="810"/>
            <ac:cxnSpMk id="8" creationId="{8759DE53-983E-03DF-CD21-DBA97D08A244}"/>
          </ac:cxnSpMkLst>
        </pc:cxnChg>
      </pc:sldChg>
      <pc:sldChg chg="add">
        <pc:chgData name="Benade, Gerdus" userId="15349777-206e-4d7a-8365-52131a346f04" providerId="ADAL" clId="{22018B47-EE76-4A60-AFB0-17AAB89431CE}" dt="2025-03-18T15:36:36.948" v="75"/>
        <pc:sldMkLst>
          <pc:docMk/>
          <pc:sldMk cId="2281739823" sldId="810"/>
        </pc:sldMkLst>
      </pc:sldChg>
      <pc:sldChg chg="delSp add mod modShow">
        <pc:chgData name="Benade, Gerdus" userId="15349777-206e-4d7a-8365-52131a346f04" providerId="ADAL" clId="{22018B47-EE76-4A60-AFB0-17AAB89431CE}" dt="2025-03-18T16:40:08.558" v="114" actId="729"/>
        <pc:sldMkLst>
          <pc:docMk/>
          <pc:sldMk cId="896052021" sldId="811"/>
        </pc:sldMkLst>
        <pc:graphicFrameChg chg="del">
          <ac:chgData name="Benade, Gerdus" userId="15349777-206e-4d7a-8365-52131a346f04" providerId="ADAL" clId="{22018B47-EE76-4A60-AFB0-17AAB89431CE}" dt="2025-03-18T15:36:06.067" v="73" actId="478"/>
          <ac:graphicFrameMkLst>
            <pc:docMk/>
            <pc:sldMk cId="896052021" sldId="811"/>
            <ac:graphicFrameMk id="4" creationId="{C63C359A-C954-F3A7-4865-13CE41A174DA}"/>
          </ac:graphicFrameMkLst>
        </pc:graphicFrameChg>
        <pc:picChg chg="del">
          <ac:chgData name="Benade, Gerdus" userId="15349777-206e-4d7a-8365-52131a346f04" providerId="ADAL" clId="{22018B47-EE76-4A60-AFB0-17AAB89431CE}" dt="2025-03-18T15:36:06.067" v="73" actId="478"/>
          <ac:picMkLst>
            <pc:docMk/>
            <pc:sldMk cId="896052021" sldId="811"/>
            <ac:picMk id="5" creationId="{BB140BF7-100C-2E93-1233-AF385B9A643E}"/>
          </ac:picMkLst>
        </pc:picChg>
        <pc:picChg chg="del">
          <ac:chgData name="Benade, Gerdus" userId="15349777-206e-4d7a-8365-52131a346f04" providerId="ADAL" clId="{22018B47-EE76-4A60-AFB0-17AAB89431CE}" dt="2025-03-18T15:36:06.067" v="73" actId="478"/>
          <ac:picMkLst>
            <pc:docMk/>
            <pc:sldMk cId="896052021" sldId="811"/>
            <ac:picMk id="6" creationId="{48D6CA9E-AFAE-FDC7-98FD-DCFDFA5A1B24}"/>
          </ac:picMkLst>
        </pc:picChg>
        <pc:picChg chg="del">
          <ac:chgData name="Benade, Gerdus" userId="15349777-206e-4d7a-8365-52131a346f04" providerId="ADAL" clId="{22018B47-EE76-4A60-AFB0-17AAB89431CE}" dt="2025-03-18T15:36:06.067" v="73" actId="478"/>
          <ac:picMkLst>
            <pc:docMk/>
            <pc:sldMk cId="896052021" sldId="811"/>
            <ac:picMk id="9" creationId="{3E54EA7B-D797-DB9D-9F25-9DD19E1F87E4}"/>
          </ac:picMkLst>
        </pc:picChg>
        <pc:picChg chg="del">
          <ac:chgData name="Benade, Gerdus" userId="15349777-206e-4d7a-8365-52131a346f04" providerId="ADAL" clId="{22018B47-EE76-4A60-AFB0-17AAB89431CE}" dt="2025-03-18T15:36:06.067" v="73" actId="478"/>
          <ac:picMkLst>
            <pc:docMk/>
            <pc:sldMk cId="896052021" sldId="811"/>
            <ac:picMk id="12" creationId="{0F5CBB84-A621-D018-1C2E-A65492E070E0}"/>
          </ac:picMkLst>
        </pc:picChg>
        <pc:picChg chg="del">
          <ac:chgData name="Benade, Gerdus" userId="15349777-206e-4d7a-8365-52131a346f04" providerId="ADAL" clId="{22018B47-EE76-4A60-AFB0-17AAB89431CE}" dt="2025-03-18T15:36:06.067" v="73" actId="478"/>
          <ac:picMkLst>
            <pc:docMk/>
            <pc:sldMk cId="896052021" sldId="811"/>
            <ac:picMk id="13" creationId="{09E9D411-E860-4716-3BFF-435FE1555F1F}"/>
          </ac:picMkLst>
        </pc:picChg>
      </pc:sldChg>
      <pc:sldChg chg="add mod modShow">
        <pc:chgData name="Benade, Gerdus" userId="15349777-206e-4d7a-8365-52131a346f04" providerId="ADAL" clId="{22018B47-EE76-4A60-AFB0-17AAB89431CE}" dt="2025-03-18T16:40:05.640" v="113" actId="729"/>
        <pc:sldMkLst>
          <pc:docMk/>
          <pc:sldMk cId="3182102203" sldId="812"/>
        </pc:sldMkLst>
      </pc:sldChg>
      <pc:sldChg chg="add">
        <pc:chgData name="Benade, Gerdus" userId="15349777-206e-4d7a-8365-52131a346f04" providerId="ADAL" clId="{22018B47-EE76-4A60-AFB0-17AAB89431CE}" dt="2025-03-18T16:39:46.182" v="112"/>
        <pc:sldMkLst>
          <pc:docMk/>
          <pc:sldMk cId="4193775445" sldId="8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FC19-40EA-1BE3-6E21-1D55FC27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F3474-CB72-3FB3-87EF-6D3960000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8169B-7EE5-FA3E-C396-2866E4AB6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07A4-8B35-D7EA-2AE6-E2E91D653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0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2792-C958-61B4-5129-C47AFBB1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F67A0-8FDD-4190-8854-80CFE06F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52F52-3C63-644A-DAD1-DA9620031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BE0F-77AB-FA75-B8CE-CCA746D21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4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preliminary results about what happens with storage, reassignments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8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highest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4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82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2A7A-C3CC-A0E7-A111-1DBB55D2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6AD26-D858-C011-CDF4-32C6F71CD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18FFC-00EA-87D6-2295-0B18F2825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91ED-661E-56D3-480A-672C316FA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2261-F484-0CDB-8A70-9E84AFB6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7E5E5-7703-F34D-9201-303DF4059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253FE3-70C1-D30B-6728-AA9C212C0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BA7D-D5CD-FDCD-BDA6-C1338459F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1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5D17-05D4-2040-AB8D-0914613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14E5-BCAC-BBEA-2F09-BA7FF9294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57CC9-CB5C-F2B2-CA39-AFDED105C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F719E-8B1C-3957-08B7-918CBEA74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1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BADB-8C80-7457-06E2-1B22C775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877A7-8B45-BA85-EE5B-05B08A66D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DA6B2-1E5C-844B-DFA2-DD817D98C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4E5F-3D81-A890-1015-519060A30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14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9EBB-69B7-4BD9-45EF-409C3DF8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F4D32-3CEF-F2E6-C1CB-C29F90552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3C14-B0B6-480D-EBD9-7BA0931C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D527-6470-66EE-E32B-7F890C44B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to keep in mind: food banks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3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B5EB-8A81-0609-09D3-84EC987F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F1C4D-A59D-C851-A65B-BDA005170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C6C9B-F6BB-4883-A425-23F217EE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DF98-470A-3D52-A1A3-24027F2BB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06F9-7938-72C4-3B71-4C3CDB72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62B27-5579-D6B3-3D5A-F0E6E09CE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69B85-C1A0-03DF-7C47-95B88B9A5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adversaries on the right, Bayesian on the left values from a </a:t>
            </a:r>
            <a:r>
              <a:rPr lang="en-US" dirty="0" err="1"/>
              <a:t>distrbution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D07FC-F4A0-4EBF-9F75-73F9E57D6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89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E1D4-F1D9-C0B1-3F27-54A9C168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253A2-CEF0-8C42-872F-26E033A0A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E015C-A363-22B3-7555-06EC7A76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3EC6-5364-42EF-7EB3-F5D1CD046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B608-72F3-E888-143C-9CA69208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0585D-CD14-D251-EFA2-1AB5863F7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E02CC-B28E-37F5-0CB2-3FF3041C6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Impossibility: for both randomized and deterministic against adaptive adversary</a:t>
            </a:r>
          </a:p>
          <a:p>
            <a:r>
              <a:rPr lang="en-US" dirty="0"/>
              <a:t>Extensions, delay small number of allocations, reallocate,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AAA28-237F-C0A0-BDC1-55E4AD109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DD98-124E-F008-24BB-26B55384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667FD-2A8B-FA80-1940-A583CF97F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70424-F3FB-B251-C67B-C6476582A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for uniform, can replace with any distribution constant </a:t>
            </a:r>
            <a:r>
              <a:rPr lang="en-US" dirty="0" err="1"/>
              <a:t>wrt</a:t>
            </a:r>
            <a:r>
              <a:rPr lang="en-US" dirty="0"/>
              <a:t>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F8F8-6469-0E9D-8273-E2EFB17C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4076-BB2D-6989-B792-516EA665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B0A93-D5C6-233F-35E4-A9D73050E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71FF0-9B91-0C5D-0BE3-5D2245F38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AC2E1-E379-52EA-C0A9-7BB9DF6BB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7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9C66-FD0F-990C-9F33-682C6524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82713-F916-C5C3-BD8A-FF0049BF2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540B2-FACC-AEE5-02A5-E1063DC6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Identical up to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E1A16-F1EF-5C4A-1154-078299362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9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you be ex post pareto? Swap</a:t>
                </a:r>
              </a:p>
              <a:p>
                <a:r>
                  <a:rPr lang="en-US" dirty="0"/>
                  <a:t>Enough to be </a:t>
                </a:r>
                <a:r>
                  <a:rPr lang="en-US" dirty="0" err="1"/>
                  <a:t>exante</a:t>
                </a:r>
                <a:r>
                  <a:rPr lang="en-US" dirty="0"/>
                  <a:t> PO + fair in unrolled instance where values are multiplied by probabilities</a:t>
                </a:r>
              </a:p>
              <a:p>
                <a:r>
                  <a:rPr lang="en-US" dirty="0"/>
                  <a:t>ANY rounding of this is good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PO, this results in a PO </a:t>
                </a:r>
                <a:r>
                  <a:rPr lang="en-US" dirty="0" err="1"/>
                  <a:t>allocation,If</a:t>
                </a:r>
                <a:r>
                  <a:rPr lang="en-US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𝑥^∗</a:t>
                </a:r>
                <a:r>
                  <a:rPr lang="en-US" dirty="0"/>
                  <a:t> is strongly envy-free, this give EF </a:t>
                </a:r>
                <a:r>
                  <a:rPr lang="en-US" dirty="0" err="1"/>
                  <a:t>whp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Strongly* </a:t>
                </a:r>
                <a:r>
                  <a:rPr lang="en-US" dirty="0" err="1"/>
                  <a:t>ef</a:t>
                </a:r>
                <a:r>
                  <a:rPr lang="en-US" dirty="0"/>
                  <a:t> – not quite: either identical allocations + </a:t>
                </a:r>
                <a:r>
                  <a:rPr lang="en-US" dirty="0" err="1"/>
                  <a:t>identival</a:t>
                </a:r>
                <a:r>
                  <a:rPr lang="en-US" dirty="0"/>
                  <a:t> valuations up to scaling for those items</a:t>
                </a:r>
              </a:p>
              <a:p>
                <a:pPr marL="0" indent="0">
                  <a:buNone/>
                </a:pPr>
                <a:r>
                  <a:rPr lang="en-US" dirty="0"/>
                  <a:t>OR strictly prefers their own bundle over everyone </a:t>
                </a:r>
                <a:r>
                  <a:rPr lang="en-US" dirty="0" err="1"/>
                  <a:t>elses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interesting. Reallocations, delay allocations, tell about one complication relevant to food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7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Impossibility: for both randomized and deterministic against adaptive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1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Arguments via </a:t>
            </a:r>
            <a:r>
              <a:rPr lang="en-US" dirty="0" err="1"/>
              <a:t>concetration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13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Envy guarantee comes from EF in </a:t>
            </a:r>
            <a:r>
              <a:rPr lang="en-US" dirty="0" err="1"/>
              <a:t>expectatiaon</a:t>
            </a:r>
            <a:r>
              <a:rPr lang="en-US" dirty="0"/>
              <a:t>. Balls in bins argument shows  within sqrt of expectation via concentration inequalities</a:t>
            </a:r>
          </a:p>
          <a:p>
            <a:r>
              <a:rPr lang="en-US" dirty="0"/>
              <a:t>If strictly EF, then the same arguments give EF </a:t>
            </a:r>
            <a:r>
              <a:rPr lang="en-US" dirty="0" err="1"/>
              <a:t>whp</a:t>
            </a:r>
            <a:endParaRPr lang="en-US" dirty="0"/>
          </a:p>
          <a:p>
            <a:endParaRPr lang="en-US" dirty="0"/>
          </a:p>
          <a:p>
            <a:r>
              <a:rPr lang="en-US" dirty="0"/>
              <a:t>Random walk interpretation a bit better – EF means mean 0 RW, strictly EF means expectation (-), </a:t>
            </a:r>
          </a:p>
          <a:p>
            <a:endParaRPr lang="en-US" dirty="0"/>
          </a:p>
          <a:p>
            <a:r>
              <a:rPr lang="en-US" dirty="0"/>
              <a:t>General version: I’m lying a little:  for each I, j (same values up to scaling) -&gt; EF1; or different values and  EF </a:t>
            </a:r>
            <a:r>
              <a:rPr lang="en-US" dirty="0" err="1"/>
              <a:t>whp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0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Market: artificial currency, bid </a:t>
            </a:r>
            <a:r>
              <a:rPr lang="en-US" dirty="0" err="1"/>
              <a:t>everymorning</a:t>
            </a:r>
            <a:r>
              <a:rPr lang="en-US" dirty="0"/>
              <a:t>, carryover etc. high volume, daily bids, some lead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4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94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E56E-8859-AEA0-8C52-C1B4761E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AE694-B79B-D14A-7E2F-66BD93024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2CAC1-2E8B-6D68-B314-D07C9321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50A83-C66C-BC1A-6E27-8EC4A519F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96B4-3C54-59EB-C085-F5ADF310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73E09-BBE6-F625-9C4D-6570DF8E1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79433-BA6F-E098-5DD4-0C2420D34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648CC-E26F-ED11-4ADD-9F2BF238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3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CE0A-1318-5DA9-FE50-3D007748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4CF18-6815-6445-A4FE-61DF491E1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B6650-5ED9-47F0-71FA-C15A0734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C12F8-9FF6-ADCF-D238-0E396E485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352FB-3DFA-9720-1EDD-6743D655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42CF9-9B33-C4A5-B352-48144C929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CABDC-E558-D683-59CD-06C85A974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0A4C-B292-FB5C-D763-1C01C9F16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95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E3BC-D863-695A-EA70-0D55E7DA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35A5A-0433-B398-1CB5-6F6D7E3BD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C3102-BDF5-0F38-43A4-638E04858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44A9-9BC0-A429-8698-90E187CD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1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1FC9-C074-1279-695A-1DE1BA84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34F72-6999-3D26-A593-EBCC709A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1B617-A366-C42D-64EC-D828B9282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11AE8-081E-E555-11D1-ABC7220FF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BE0B-0A4C-5566-80D4-1A800AAA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8BB1C-0F80-803F-4FF7-B9332BF26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94C58-D585-CCA0-E5DB-959360B2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9C513-7B8B-E779-09FE-C6504A24A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35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Analogue: QM. Alternative – much coarser quantile info, compares to a </a:t>
                </a:r>
                <a:r>
                  <a:rPr lang="en-US" dirty="0" err="1"/>
                  <a:t>singke</a:t>
                </a:r>
                <a:r>
                  <a:rPr lang="en-US" dirty="0"/>
                  <a:t> threshold.  </a:t>
                </a:r>
              </a:p>
              <a:p>
                <a:r>
                  <a:rPr lang="en-US" dirty="0"/>
                  <a:t>strictly EF with  constant gap is useful, we’ll make some mistakes. </a:t>
                </a:r>
              </a:p>
              <a:p>
                <a:r>
                  <a:rPr lang="en-US" dirty="0"/>
                  <a:t>Lem1: Analysis similar to Dickerson et al with slightly different technical assumptions</a:t>
                </a:r>
              </a:p>
              <a:p>
                <a:r>
                  <a:rPr lang="en-US" dirty="0"/>
                  <a:t>IID – QM is welfare optimal</a:t>
                </a:r>
              </a:p>
              <a:p>
                <a:r>
                  <a:rPr lang="en-US" dirty="0"/>
                  <a:t>n/(n-1): big errors when no one is above the threshold. 1 – (1-1/n)^n, which shows where 1-1/e comes from. </a:t>
                </a:r>
              </a:p>
              <a:p>
                <a:r>
                  <a:rPr lang="en-US" dirty="0"/>
                  <a:t>- Roughly 1/e prob of exactly one agent having high value, so any agent receives ~1/e fraction of their highest value items. </a:t>
                </a:r>
              </a:p>
              <a:p>
                <a:r>
                  <a:rPr lang="en-US" dirty="0"/>
                  <a:t>Goal – learn quantiles accurately enough : few mistakes +  similar guarantees, for all distributions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</a:t>
                </a:r>
                <a:r>
                  <a:rPr lang="en-US" dirty="0" err="1"/>
                  <a:t>expl</a:t>
                </a:r>
                <a:r>
                  <a:rPr lang="en-US" dirty="0"/>
                  <a:t>/</a:t>
                </a:r>
                <a:r>
                  <a:rPr lang="en-US" dirty="0" err="1"/>
                  <a:t>expl</a:t>
                </a:r>
                <a:r>
                  <a:rPr lang="en-US" dirty="0"/>
                  <a:t>: build constant envy gap when ranking, careful not to eliminate while sampling</a:t>
                </a:r>
              </a:p>
              <a:p>
                <a:r>
                  <a:rPr lang="en-US" dirty="0"/>
                  <a:t>-increasing epoch lengths: handle  unknown distributions. Any fixed sampling phase, some distribution where this is not enough</a:t>
                </a:r>
              </a:p>
              <a:p>
                <a:endParaRPr lang="en-US" dirty="0"/>
              </a:p>
              <a:p>
                <a:r>
                  <a:rPr lang="en-US" dirty="0"/>
                  <a:t>Dvoretzky–Kiefer–Wolfowitz</a:t>
                </a:r>
              </a:p>
              <a:p>
                <a:r>
                  <a:rPr lang="en-US" dirty="0"/>
                  <a:t>Epsilon accurate – DKW inequality: empirical CDF concentrates around true exponentially quickly: for all agents – union bounds</a:t>
                </a:r>
              </a:p>
              <a:p>
                <a:endParaRPr lang="en-US" dirty="0"/>
              </a:p>
              <a:p>
                <a:r>
                  <a:rPr lang="en-US" dirty="0"/>
                  <a:t>Mistakes –first epochs, all sampling phases, wp eps in rank (1-delta), all rank (delta)</a:t>
                </a:r>
              </a:p>
              <a:p>
                <a:r>
                  <a:rPr lang="en-US" dirty="0"/>
                  <a:t>Great – partial info, guarantees that are tight and very similar to full information case. </a:t>
                </a:r>
              </a:p>
              <a:p>
                <a:endParaRPr lang="en-US" dirty="0"/>
              </a:p>
              <a:p>
                <a:r>
                  <a:rPr lang="en-US" dirty="0"/>
                  <a:t>Welfare approx. – NEEDED – nothing can be even </a:t>
                </a:r>
                <a:r>
                  <a:rPr lang="en-US" dirty="0" err="1"/>
                  <a:t>oneswap</a:t>
                </a:r>
                <a:r>
                  <a:rPr lang="en-US" dirty="0"/>
                  <a:t> PO perfectly</a:t>
                </a:r>
              </a:p>
              <a:p>
                <a:endParaRPr lang="en-US" dirty="0"/>
              </a:p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15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iid</a:t>
            </a:r>
            <a:r>
              <a:rPr lang="en-US" dirty="0"/>
              <a:t> – small gap</a:t>
            </a:r>
          </a:p>
          <a:p>
            <a:endParaRPr lang="en-US" dirty="0"/>
          </a:p>
          <a:p>
            <a:r>
              <a:rPr lang="en-US" dirty="0"/>
              <a:t>Flexible analysis tools, variety of settings. Various levels of robustness checks in different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7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Analogue: QM. Alternative – much coarser quantile info, compares to a </a:t>
            </a:r>
            <a:r>
              <a:rPr lang="en-US" dirty="0" err="1"/>
              <a:t>singke</a:t>
            </a:r>
            <a:r>
              <a:rPr lang="en-US" dirty="0"/>
              <a:t> threshold.  </a:t>
            </a:r>
          </a:p>
          <a:p>
            <a:r>
              <a:rPr lang="en-US" dirty="0"/>
              <a:t>strictly EF with  constant gap is useful, we’ll make some mistakes. </a:t>
            </a:r>
          </a:p>
          <a:p>
            <a:r>
              <a:rPr lang="en-US" dirty="0"/>
              <a:t>Lem1: Analysis similar to Dickerson et al with slightly different technical assumptions</a:t>
            </a:r>
          </a:p>
          <a:p>
            <a:r>
              <a:rPr lang="en-US" dirty="0"/>
              <a:t>IID – QM is welfare optimal</a:t>
            </a:r>
          </a:p>
          <a:p>
            <a:r>
              <a:rPr lang="en-US" dirty="0"/>
              <a:t>n/(n-1): big errors when no one is above the threshold. 1 – (1-1/n)^n, which shows where 1-1/e comes from. </a:t>
            </a:r>
          </a:p>
          <a:p>
            <a:r>
              <a:rPr lang="en-US" dirty="0"/>
              <a:t>- Roughly 1/e prob of exactly one agent having high value, so any agent receives ~1/e fraction of their highest value items. </a:t>
            </a:r>
          </a:p>
          <a:p>
            <a:r>
              <a:rPr lang="en-US" dirty="0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expl</a:t>
            </a:r>
            <a:r>
              <a:rPr lang="en-US" dirty="0"/>
              <a:t>/</a:t>
            </a:r>
            <a:r>
              <a:rPr lang="en-US" dirty="0" err="1"/>
              <a:t>expl</a:t>
            </a:r>
            <a:r>
              <a:rPr lang="en-US" dirty="0"/>
              <a:t>: build constant envy gap when ranking, careful not to eliminate while sampling</a:t>
            </a:r>
          </a:p>
          <a:p>
            <a:r>
              <a:rPr lang="en-US" dirty="0"/>
              <a:t>-increasing epoch lengths: handle  unknown distributions. Any fixed sampling phase, some distribution where this is not enough</a:t>
            </a:r>
          </a:p>
          <a:p>
            <a:endParaRPr lang="en-US" dirty="0"/>
          </a:p>
          <a:p>
            <a:r>
              <a:rPr lang="en-US" dirty="0"/>
              <a:t>Dvoretzky–Kiefer–Wolfowitz</a:t>
            </a:r>
          </a:p>
          <a:p>
            <a:r>
              <a:rPr lang="en-US" dirty="0"/>
              <a:t>Epsilon accurate – DKW inequality: empirical CDF concentrates around true exponentially quickly: for all agents – union bounds</a:t>
            </a:r>
          </a:p>
          <a:p>
            <a:endParaRPr lang="en-US" dirty="0"/>
          </a:p>
          <a:p>
            <a:r>
              <a:rPr lang="en-US" dirty="0"/>
              <a:t>Mistakes –first epochs, all sampling phases, wp eps in rank (1-delta), all rank (delta)</a:t>
            </a:r>
          </a:p>
          <a:p>
            <a:r>
              <a:rPr lang="en-US" dirty="0"/>
              <a:t>Great – partial info, guarantees that are tight and very similar to full information case. </a:t>
            </a:r>
          </a:p>
          <a:p>
            <a:endParaRPr lang="en-US" dirty="0"/>
          </a:p>
          <a:p>
            <a:r>
              <a:rPr lang="en-US" dirty="0"/>
              <a:t>Welfare approx. – NEEDED – nothing can be even </a:t>
            </a:r>
            <a:r>
              <a:rPr lang="en-US" dirty="0" err="1"/>
              <a:t>oneswap</a:t>
            </a:r>
            <a:r>
              <a:rPr lang="en-US" dirty="0"/>
              <a:t> PO perfectly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9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  <a:p>
                <a:r>
                  <a:rPr lang="en-US" dirty="0"/>
                  <a:t>You can do no better than a constant approximation to envy with bounded memory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Rank relative to many items – binary search, T-&gt; </a:t>
                </a:r>
                <a:r>
                  <a:rPr lang="en-US" dirty="0" err="1"/>
                  <a:t>infty</a:t>
                </a:r>
                <a:r>
                  <a:rPr lang="en-US" dirty="0"/>
                  <a:t>, annoying. </a:t>
                </a:r>
              </a:p>
              <a:p>
                <a:r>
                  <a:rPr lang="en-US" dirty="0"/>
                  <a:t>start by assuming you cant give a true value, then it is a little weird to as for a position in a ranking (quantile)</a:t>
                </a:r>
              </a:p>
              <a:p>
                <a:endParaRPr lang="en-US" dirty="0"/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:r>
                  <a:rPr lang="en-US" b="0" i="0">
                    <a:latin typeface="Cambria Math" panose="02040503050406030204" pitchFamily="18" charset="0"/>
                  </a:rPr>
                  <a:t>1−1/𝑛  ,</a:t>
                </a:r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:r>
                  <a:rPr lang="en-US" b="0" i="0">
                    <a:latin typeface="Cambria Math" panose="02040503050406030204" pitchFamily="18" charset="0"/>
                  </a:rPr>
                  <a:t>𝑞</a:t>
                </a:r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5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5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Dividing resources fairly between agents with different preferences</a:t>
            </a:r>
          </a:p>
          <a:p>
            <a:r>
              <a:rPr lang="en-US"/>
              <a:t>Classical example non-homogeneous cake</a:t>
            </a:r>
          </a:p>
          <a:p>
            <a:pPr marL="171450" indent="-171450">
              <a:buFontTx/>
              <a:buChar char="-"/>
            </a:pPr>
            <a:r>
              <a:rPr lang="en-US"/>
              <a:t>envy: satisfied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indivisible items, envy-free allocations need not exist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3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things: what if you are allowed modifications, what if you can delay allocating a small number of items etc. </a:t>
            </a:r>
          </a:p>
          <a:p>
            <a:r>
              <a:rPr lang="en-US"/>
              <a:t>Another model: agents arrive, decide how much of pool to give them. Sid Banerjee has some work on this. </a:t>
            </a:r>
          </a:p>
          <a:p>
            <a:endParaRPr lang="en-US"/>
          </a:p>
          <a:p>
            <a:r>
              <a:rPr lang="en-US"/>
              <a:t>Enough background, ... Let’s take stock of where we 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2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have any hope – start by showing that some forms of partial information is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Analogue: QM. Alternative – much coarser quantile info, compares to a </a:t>
            </a:r>
            <a:r>
              <a:rPr lang="en-US" err="1"/>
              <a:t>singke</a:t>
            </a:r>
            <a:r>
              <a:rPr lang="en-US"/>
              <a:t> threshold. </a:t>
            </a:r>
          </a:p>
          <a:p>
            <a:r>
              <a:rPr lang="en-US"/>
              <a:t>Use these as inspiration</a:t>
            </a:r>
          </a:p>
          <a:p>
            <a:r>
              <a:rPr lang="en-US"/>
              <a:t>strictly EF with  constant gap is useful, we’ll make some mistakes. </a:t>
            </a:r>
          </a:p>
          <a:p>
            <a:r>
              <a:rPr lang="en-US"/>
              <a:t>Lem1: Analysis similar to Dickerson et al with slightly different technical assumptions</a:t>
            </a:r>
          </a:p>
          <a:p>
            <a:r>
              <a:rPr lang="en-US"/>
              <a:t>IID – QM is welfare optimal</a:t>
            </a:r>
          </a:p>
          <a:p>
            <a:r>
              <a:rPr lang="en-US"/>
              <a:t>n/(n-1): big errors when no one is above the threshold. 1 – (1-1/n)^n, which shows where 1-1/e comes from. </a:t>
            </a:r>
          </a:p>
          <a:p>
            <a:r>
              <a:rPr lang="en-US"/>
              <a:t>- Roughly 1/e prob of exactly one agent having high value, so any agent receives ~1/e fraction of their highest value items. </a:t>
            </a:r>
          </a:p>
          <a:p>
            <a:r>
              <a:rPr lang="en-US"/>
              <a:t>Goal – learn quantiles accurately enough : few mistakes +  similar guarantees, for all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6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do a lot with quantiles, and we can estimate quantiles, so we’re good!</a:t>
            </a:r>
          </a:p>
          <a:p>
            <a:r>
              <a:rPr lang="en-US"/>
              <a:t>Hang on a bit… we cant expect exact efficiency. </a:t>
            </a:r>
          </a:p>
          <a:p>
            <a:r>
              <a:rPr lang="en-US"/>
              <a:t>QM is welfare opt – cant even get one-swap 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0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7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67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we give it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43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</a:t>
            </a:r>
            <a:r>
              <a:rPr lang="en-US" err="1"/>
              <a:t>expl</a:t>
            </a:r>
            <a:r>
              <a:rPr lang="en-US"/>
              <a:t>/</a:t>
            </a:r>
            <a:r>
              <a:rPr lang="en-US" err="1"/>
              <a:t>expl</a:t>
            </a:r>
            <a:r>
              <a:rPr lang="en-US"/>
              <a:t>: build constant envy gap when ranking, careful not to eliminate while sampling</a:t>
            </a:r>
          </a:p>
          <a:p>
            <a:r>
              <a:rPr lang="en-US"/>
              <a:t>-increasing epoch lengths: handle  unknown distributions. Any fixed sampling phase, some distribution where this is not enough</a:t>
            </a:r>
          </a:p>
          <a:p>
            <a:endParaRPr lang="en-US"/>
          </a:p>
          <a:p>
            <a:r>
              <a:rPr lang="en-US"/>
              <a:t>Dvoretzky–Kiefer–Wolfowitz</a:t>
            </a:r>
          </a:p>
          <a:p>
            <a:r>
              <a:rPr lang="en-US"/>
              <a:t>Epsilon accurate – DKW inequality: empirical CDF concentrates around true exponentially quickly: for all agents – union bounds</a:t>
            </a:r>
          </a:p>
          <a:p>
            <a:endParaRPr lang="en-US"/>
          </a:p>
          <a:p>
            <a:r>
              <a:rPr lang="en-US"/>
              <a:t>Mistakes –first epochs, all sampling phases, wp eps in rank (1-delta), all rank (delta)</a:t>
            </a:r>
          </a:p>
          <a:p>
            <a:r>
              <a:rPr lang="en-US"/>
              <a:t>Great – partial info, guarantees that are tight and very similar to full information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Constant in T</a:t>
            </a:r>
          </a:p>
          <a:p>
            <a:pPr marL="171450" indent="-171450">
              <a:buFontTx/>
              <a:buChar char="-"/>
            </a:pPr>
            <a:r>
              <a:rPr lang="en-US"/>
              <a:t>~ sqrt(epoch length)</a:t>
            </a:r>
          </a:p>
          <a:p>
            <a:pPr marL="171450" indent="-171450">
              <a:buFontTx/>
              <a:buChar char="-"/>
            </a:pPr>
            <a:r>
              <a:rPr lang="en-US"/>
              <a:t>Pick phase lengths to control these terms –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5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Rank relative to many items – binary search, T-&gt; </a:t>
            </a:r>
            <a:r>
              <a:rPr lang="en-US" err="1"/>
              <a:t>infty</a:t>
            </a:r>
            <a:r>
              <a:rPr lang="en-US"/>
              <a:t>, annoying. </a:t>
            </a:r>
          </a:p>
          <a:p>
            <a:r>
              <a:rPr lang="en-US"/>
              <a:t>start by assuming you cant give a true value, then it is a little weird to as for a position in a ranking (quantile)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0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Has cost : Constant approx. is the best we can do</a:t>
            </a:r>
          </a:p>
          <a:p>
            <a:r>
              <a:rPr lang="en-US"/>
              <a:t>General n: quantiles are still unif01, set up the distribution so that there is a similar range of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 achievable. EF1 for indivisible. We similarly relax envy – how does it grow?</a:t>
            </a:r>
          </a:p>
          <a:p>
            <a:r>
              <a:rPr lang="en-US" dirty="0"/>
              <a:t>PO: approximation alpha PO if /1alpha </a:t>
            </a:r>
            <a:r>
              <a:rPr lang="en-US" dirty="0" err="1"/>
              <a:t>undominatrd</a:t>
            </a:r>
            <a:endParaRPr lang="en-US" dirty="0"/>
          </a:p>
          <a:p>
            <a:r>
              <a:rPr lang="en-US" dirty="0"/>
              <a:t>Picture depends on value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257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good building block</a:t>
            </a:r>
          </a:p>
          <a:p>
            <a:r>
              <a:rPr lang="en-US"/>
              <a:t>Technical difficulties, </a:t>
            </a:r>
          </a:p>
          <a:p>
            <a:r>
              <a:rPr lang="en-US"/>
              <a:t>A lot of sampling, reasonable chance that not everyone finds a good benchmark</a:t>
            </a:r>
          </a:p>
          <a:p>
            <a:r>
              <a:rPr lang="en-US"/>
              <a:t>for all good benchmarks, not everyone has the same threshold</a:t>
            </a:r>
          </a:p>
          <a:p>
            <a:r>
              <a:rPr lang="en-US"/>
              <a:t>Gap to close. </a:t>
            </a:r>
          </a:p>
          <a:p>
            <a:endParaRPr lang="en-US"/>
          </a:p>
          <a:p>
            <a:r>
              <a:rPr lang="en-US"/>
              <a:t>Also works for non-</a:t>
            </a:r>
            <a:r>
              <a:rPr lang="en-US" err="1"/>
              <a:t>iid</a:t>
            </a:r>
            <a:r>
              <a:rPr lang="en-US"/>
              <a:t>: 0.37 form both mem1 + </a:t>
            </a:r>
            <a:r>
              <a:rPr lang="en-US" err="1"/>
              <a:t>meminfty</a:t>
            </a:r>
            <a:r>
              <a:rPr lang="en-US"/>
              <a:t>. Doesn’t get much worse. (0.37, 0.8)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97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62C3-D74C-E509-75AB-89B965A4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F165D-1AA1-6DD1-EDB6-6CA6FD125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6002-1292-797B-45FF-B6CCF399F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distribution independent of T. harder if it can depend on T, series of </a:t>
            </a:r>
            <a:r>
              <a:rPr lang="en-US" dirty="0" err="1"/>
              <a:t>stoc</a:t>
            </a:r>
            <a:r>
              <a:rPr lang="en-US" dirty="0"/>
              <a:t>/soda papers that study that problem by Bansal et al. much harder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Red, how do we escape. </a:t>
            </a:r>
            <a:r>
              <a:rPr lang="en-US" dirty="0" err="1"/>
              <a:t>Eg</a:t>
            </a:r>
            <a:r>
              <a:rPr lang="en-US" dirty="0"/>
              <a:t> models with predictions. Constrain adversary in some way, </a:t>
            </a:r>
            <a:r>
              <a:rPr lang="en-US" dirty="0" err="1"/>
              <a:t>eg</a:t>
            </a:r>
            <a:r>
              <a:rPr lang="en-US" dirty="0"/>
              <a:t> equal sum of values by T</a:t>
            </a:r>
          </a:p>
          <a:p>
            <a:r>
              <a:rPr lang="en-US" dirty="0"/>
              <a:t>Green, flex, make it more interesting</a:t>
            </a:r>
          </a:p>
          <a:p>
            <a:endParaRPr lang="en-US" dirty="0"/>
          </a:p>
          <a:p>
            <a:r>
              <a:rPr lang="en-US" dirty="0" err="1"/>
              <a:t>Tellstory</a:t>
            </a:r>
            <a:r>
              <a:rPr lang="en-US" dirty="0"/>
              <a:t> – we don’t get to make the allocation, toss out these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E0CDE-0F23-85A2-7927-5C7314C00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6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1522-320A-D796-B566-E569621E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891C-D810-6AF0-8225-129660DCC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4A4FB-D256-3CFF-3928-CD00133A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179-6752-B6CD-A948-0E6FC4377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0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EF88E-60C2-3CE3-9C5B-D9A997CF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F68B2-E470-A53E-5BDB-4D35A1E12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D107F-E73D-FCB6-F618-921DF45A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FCD30-5D7F-2CE6-AA86-D576070D6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4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1204F-2E92-7879-346E-1B495FB5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D0E40-021E-607F-EB07-679632A89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F7E5E-A665-2991-9126-B23F7BB9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0994F-99D0-0294-95FB-E39A54733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68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5172-1122-2C32-15FA-9CB024A1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538F-E914-BE5D-5225-5A0AA5A71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4D0CC3-7DA1-782C-7EB7-D050B9230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envy also for giving to highest value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F987D-5A8B-FD99-A636-8F10A042D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74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65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AA4E-DC86-90D3-5515-7D241DF0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2A3E3-B9E8-C74D-E018-CDFD739E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4278F-79B1-465E-4E69-692341B8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D95B0-AA74-2A0A-AEE4-A3F491762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6EBD6-8843-2DAA-A0A3-E98DCFD6C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0201A-4FC5-0448-3BD6-743FA4D2E1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A413-D32B-7428-B2AA-8AECB226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7C2E2-27C4-BD1C-B6F8-D9FB0F3E1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2EE48-12AE-55A9-AFA5-40CE933155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9D51-B858-4859-37FF-D01B73382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ade@b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7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8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0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65.png"/><Relationship Id="rId5" Type="http://schemas.openxmlformats.org/officeDocument/2006/relationships/image" Target="../media/image230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0.png"/><Relationship Id="rId9" Type="http://schemas.openxmlformats.org/officeDocument/2006/relationships/image" Target="../media/image270.png"/><Relationship Id="rId14" Type="http://schemas.openxmlformats.org/officeDocument/2006/relationships/image" Target="../media/image29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12" Type="http://schemas.openxmlformats.org/officeDocument/2006/relationships/image" Target="../media/image42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2.png"/><Relationship Id="rId4" Type="http://schemas.openxmlformats.org/officeDocument/2006/relationships/image" Target="../media/image191.png"/><Relationship Id="rId9" Type="http://schemas.openxmlformats.org/officeDocument/2006/relationships/image" Target="../media/image3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22.png"/><Relationship Id="rId7" Type="http://schemas.openxmlformats.org/officeDocument/2006/relationships/image" Target="../media/image29.pn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.jpeg"/><Relationship Id="rId5" Type="http://schemas.openxmlformats.org/officeDocument/2006/relationships/image" Target="../media/image27.png"/><Relationship Id="rId10" Type="http://schemas.openxmlformats.org/officeDocument/2006/relationships/image" Target="../media/image6.jpeg"/><Relationship Id="rId4" Type="http://schemas.openxmlformats.org/officeDocument/2006/relationships/image" Target="../media/image24.png"/><Relationship Id="rId9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32.png"/><Relationship Id="rId4" Type="http://schemas.openxmlformats.org/officeDocument/2006/relationships/image" Target="../media/image3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392.png"/><Relationship Id="rId10" Type="http://schemas.openxmlformats.org/officeDocument/2006/relationships/image" Target="../media/image55.png"/><Relationship Id="rId4" Type="http://schemas.openxmlformats.org/officeDocument/2006/relationships/image" Target="../media/image382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0.png"/><Relationship Id="rId4" Type="http://schemas.openxmlformats.org/officeDocument/2006/relationships/image" Target="../media/image3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90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6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9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svg"/><Relationship Id="rId4" Type="http://schemas.openxmlformats.org/officeDocument/2006/relationships/image" Target="../media/image67.png"/><Relationship Id="rId9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68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69.png"/><Relationship Id="rId9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70.png"/><Relationship Id="rId9" Type="http://schemas.openxmlformats.org/officeDocument/2006/relationships/image" Target="../media/image3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70.png"/><Relationship Id="rId9" Type="http://schemas.openxmlformats.org/officeDocument/2006/relationships/image" Target="../media/image3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5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63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4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benade@bu.edu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88.svg"/><Relationship Id="rId4" Type="http://schemas.openxmlformats.org/officeDocument/2006/relationships/image" Target="../media/image30.svg"/><Relationship Id="rId9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6.svg"/><Relationship Id="rId5" Type="http://schemas.openxmlformats.org/officeDocument/2006/relationships/image" Target="../media/image30.svg"/><Relationship Id="rId10" Type="http://schemas.openxmlformats.org/officeDocument/2006/relationships/image" Target="../media/image85.png"/><Relationship Id="rId4" Type="http://schemas.openxmlformats.org/officeDocument/2006/relationships/image" Target="../media/image29.png"/><Relationship Id="rId9" Type="http://schemas.openxmlformats.org/officeDocument/2006/relationships/image" Target="../media/image88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29.png"/><Relationship Id="rId7" Type="http://schemas.openxmlformats.org/officeDocument/2006/relationships/image" Target="../media/image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86.svg"/><Relationship Id="rId4" Type="http://schemas.openxmlformats.org/officeDocument/2006/relationships/image" Target="../media/image30.svg"/><Relationship Id="rId9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29.png"/><Relationship Id="rId7" Type="http://schemas.openxmlformats.org/officeDocument/2006/relationships/image" Target="../media/image8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86.svg"/><Relationship Id="rId4" Type="http://schemas.openxmlformats.org/officeDocument/2006/relationships/image" Target="../media/image30.svg"/><Relationship Id="rId9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88.svg"/><Relationship Id="rId4" Type="http://schemas.openxmlformats.org/officeDocument/2006/relationships/image" Target="../media/image24.png"/><Relationship Id="rId9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88.svg"/><Relationship Id="rId4" Type="http://schemas.openxmlformats.org/officeDocument/2006/relationships/image" Target="../media/image24.png"/><Relationship Id="rId9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40.png"/><Relationship Id="rId7" Type="http://schemas.openxmlformats.org/officeDocument/2006/relationships/image" Target="../media/image99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 and efficient </a:t>
            </a:r>
            <a:br>
              <a:rPr lang="en-US" dirty="0"/>
            </a:br>
            <a:r>
              <a:rPr lang="en-US" dirty="0"/>
              <a:t>online 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Gerdus </a:t>
            </a:r>
            <a:r>
              <a:rPr lang="en-US" sz="3200" dirty="0" err="1"/>
              <a:t>Benadè</a:t>
            </a:r>
            <a:endParaRPr lang="en-US" sz="3200" dirty="0"/>
          </a:p>
          <a:p>
            <a:r>
              <a:rPr lang="en-US" sz="2800" dirty="0">
                <a:hlinkClick r:id="rId3"/>
              </a:rPr>
              <a:t>benade@bu.edu</a:t>
            </a: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853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694E-0B39-DF47-633C-09501F0E2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D82-CE1B-C6AC-21CC-FFE0765A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BC199-51B5-8754-5859-1237AD9AF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35097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09FACF1-7E16-26AB-8C2E-E240F7456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350970"/>
                  </p:ext>
                </p:extLst>
              </p:nvPr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-2.5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731F0E6-7AD1-9E72-9D3B-0036F8FB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F98981D-364E-EA91-AD1B-2E401D66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37936DCF-F5C8-3AF5-C9AA-ECB84AB46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C7127F02-861A-7550-3C5A-D210C8741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4528" y="1219758"/>
            <a:ext cx="527627" cy="52762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202FA52D-3604-01E1-4345-7CD5A880DD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4957" y="1219759"/>
            <a:ext cx="527627" cy="527627"/>
          </a:xfrm>
          <a:prstGeom prst="rect">
            <a:avLst/>
          </a:prstGeom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0920E2A-3C25-DE96-2ABB-B443ADBD06B1}"/>
              </a:ext>
            </a:extLst>
          </p:cNvPr>
          <p:cNvSpPr/>
          <p:nvPr/>
        </p:nvSpPr>
        <p:spPr>
          <a:xfrm>
            <a:off x="9957923" y="1307006"/>
            <a:ext cx="353130" cy="353130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AEC5-4B06-C362-D932-C5C725C7A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55F56-582D-9982-4989-3D9291EF5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" y="1432345"/>
            <a:ext cx="11793583" cy="42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67951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</a:t>
            </a:r>
          </a:p>
          <a:p>
            <a:pPr lvl="1"/>
            <a:r>
              <a:rPr lang="en-US" dirty="0"/>
              <a:t>The matching algorithm often does not get to decide the allocation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72E6-9D06-6B31-9411-EB962EA0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9F0B-B31F-C1AC-EF88-66D8E992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37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039E-70DD-7D56-DB60-A5AC767B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888-0B36-69A2-0DFA-FCD474F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C63C359A-C954-F3A7-4865-13CE41A174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D6CA9E-AFAE-FDC7-98FD-DCFDFA5A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4EA7B-D797-DB9D-9F25-9DD19E1F8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F5CBB84-A621-D018-1C2E-A65492E0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9E9D411-E860-4716-3BFF-435FE1555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40BF7-100C-2E93-1233-AF385B9A6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ECC5-9144-5A49-DA73-9606F26F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0880-6747-06D0-5D7F-C22A7BB9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EDDC3-0C4E-64B8-C72A-56ACADD24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16F0D8FB-08CA-C245-B5C3-CFDF80A2E1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4489E9-3847-B75E-B827-621902481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16734-0CEB-FFF1-60FD-16E2ED96D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274BA4D7-8E61-96A0-B796-6D73B2D61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B11F1145-4EE7-5CB5-9F74-420211882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F616C-6866-0C97-740D-E63562183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18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9DE53-983E-03DF-CD21-DBA97D08A244}"/>
              </a:ext>
            </a:extLst>
          </p:cNvPr>
          <p:cNvCxnSpPr>
            <a:cxnSpLocks/>
          </p:cNvCxnSpPr>
          <p:nvPr/>
        </p:nvCxnSpPr>
        <p:spPr>
          <a:xfrm>
            <a:off x="2614890" y="4538147"/>
            <a:ext cx="894512" cy="8935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A65895-09C9-0FFB-AB94-14F369829C70}"/>
              </a:ext>
            </a:extLst>
          </p:cNvPr>
          <p:cNvSpPr txBox="1"/>
          <p:nvPr/>
        </p:nvSpPr>
        <p:spPr>
          <a:xfrm>
            <a:off x="8869680" y="54060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0E75F-214F-FE33-6FFF-C89620AD7C61}"/>
              </a:ext>
            </a:extLst>
          </p:cNvPr>
          <p:cNvSpPr txBox="1"/>
          <p:nvPr/>
        </p:nvSpPr>
        <p:spPr>
          <a:xfrm>
            <a:off x="10177136" y="5406007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-0.3</a:t>
            </a:r>
          </a:p>
        </p:txBody>
      </p:sp>
    </p:spTree>
    <p:extLst>
      <p:ext uri="{BB962C8B-B14F-4D97-AF65-F5344CB8AC3E}">
        <p14:creationId xmlns:p14="http://schemas.microsoft.com/office/powerpoint/2010/main" val="22817398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3108-04C9-5BBD-E6BD-4D2AAF14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A38C-443E-7AA1-9CDE-9FD277D8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F6D933-AEA4-C63D-B238-9FFFD93806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1D868B4-75C2-FE3C-C0DB-A01683693059}"/>
              </a:ext>
            </a:extLst>
          </p:cNvPr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74A44-DA5C-0650-3E95-75984CAEF5EC}"/>
              </a:ext>
            </a:extLst>
          </p:cNvPr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E91E10-3A49-3F3C-20EA-C6F71F1F8666}"/>
              </a:ext>
            </a:extLst>
          </p:cNvPr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0A00C0-44A3-5678-62C3-BFE185CCE2B4}"/>
              </a:ext>
            </a:extLst>
          </p:cNvPr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B2FC0-A5B5-954B-EE45-ABF0DFE2BB13}"/>
              </a:ext>
            </a:extLst>
          </p:cNvPr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C247E-6C06-BF8A-49AF-83644EB4EDEA}"/>
              </a:ext>
            </a:extLst>
          </p:cNvPr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FC1E2EAE-ED54-F84C-DF7E-1761AA040EFC}"/>
              </a:ext>
            </a:extLst>
          </p:cNvPr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178E-0C53-3FAD-60B4-62A750D2B9FC}"/>
                  </a:ext>
                </a:extLst>
              </p:cNvPr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84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22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this way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For later items, do binary search on the objective function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check all prefixes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456" t="-248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294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/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 (Sorting).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blipFill>
                <a:blip r:embed="rId5"/>
                <a:stretch>
                  <a:fillRect t="-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/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 (Decomposition).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blipFill>
                <a:blip r:embed="rId6"/>
                <a:stretch>
                  <a:fillRect l="-973" t="-2827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FB59BE-0D0F-9E40-5314-C4B7821E1FD1}"/>
              </a:ext>
            </a:extLst>
          </p:cNvPr>
          <p:cNvCxnSpPr>
            <a:cxnSpLocks/>
          </p:cNvCxnSpPr>
          <p:nvPr/>
        </p:nvCxnSpPr>
        <p:spPr>
          <a:xfrm>
            <a:off x="5570506" y="357235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76903-59A7-FA02-3C06-B628FD86D8FF}"/>
              </a:ext>
            </a:extLst>
          </p:cNvPr>
          <p:cNvCxnSpPr>
            <a:cxnSpLocks/>
          </p:cNvCxnSpPr>
          <p:nvPr/>
        </p:nvCxnSpPr>
        <p:spPr>
          <a:xfrm>
            <a:off x="5570506" y="410630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EFAC94-0A7B-D95E-2D7A-F9F68EA6AE2F}"/>
              </a:ext>
            </a:extLst>
          </p:cNvPr>
          <p:cNvCxnSpPr>
            <a:cxnSpLocks/>
          </p:cNvCxnSpPr>
          <p:nvPr/>
        </p:nvCxnSpPr>
        <p:spPr>
          <a:xfrm>
            <a:off x="10398720" y="347329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/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/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92765-6830-F29E-EAE7-6E9555E9CBC2}"/>
              </a:ext>
            </a:extLst>
          </p:cNvPr>
          <p:cNvCxnSpPr>
            <a:cxnSpLocks/>
          </p:cNvCxnSpPr>
          <p:nvPr/>
        </p:nvCxnSpPr>
        <p:spPr>
          <a:xfrm>
            <a:off x="1039872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C6D11B-46F2-F407-3D0C-6A53DA85F4AA}"/>
              </a:ext>
            </a:extLst>
          </p:cNvPr>
          <p:cNvCxnSpPr>
            <a:cxnSpLocks/>
          </p:cNvCxnSpPr>
          <p:nvPr/>
        </p:nvCxnSpPr>
        <p:spPr>
          <a:xfrm>
            <a:off x="862326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/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/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/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/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EAE1-59BB-0DE3-4809-75810F8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54B1-502D-128A-7F92-DE01DC24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61803-A849-B916-D479-46BD68F90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0">
                <a:extLst>
                  <a:ext uri="{FF2B5EF4-FFF2-40B4-BE49-F238E27FC236}">
                    <a16:creationId xmlns:a16="http://schemas.microsoft.com/office/drawing/2014/main" id="{5CB37535-D72A-A4BD-0FAA-0BD7370C04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89973" y="3342643"/>
              <a:ext cx="8350218" cy="29762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132064430"/>
                        </a:ext>
                      </a:extLst>
                    </a:gridCol>
                  </a:tblGrid>
                  <a:tr h="1220321">
                    <a:tc>
                      <a:txBody>
                        <a:bodyPr/>
                        <a:lstStyle/>
                        <a:p>
                          <a:pPr/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439" r="-200877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690" r="-100000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envy</a:t>
                          </a:r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87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64A730-E1DE-06B9-99B1-04959869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3F5B4-DAC8-BBED-B3FB-B4E108E0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C224E862-C8E8-6D0A-9CE0-6F86C8F1D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CB701C5B-CEFD-C75F-6AD6-A532192C6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18D44-0121-0B6D-4E11-B21D12B82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9DE53-983E-03DF-CD21-DBA97D08A244}"/>
              </a:ext>
            </a:extLst>
          </p:cNvPr>
          <p:cNvCxnSpPr>
            <a:cxnSpLocks/>
          </p:cNvCxnSpPr>
          <p:nvPr/>
        </p:nvCxnSpPr>
        <p:spPr>
          <a:xfrm>
            <a:off x="2614890" y="4538147"/>
            <a:ext cx="894512" cy="8935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A65895-09C9-0FFB-AB94-14F369829C70}"/>
              </a:ext>
            </a:extLst>
          </p:cNvPr>
          <p:cNvSpPr txBox="1"/>
          <p:nvPr/>
        </p:nvSpPr>
        <p:spPr>
          <a:xfrm>
            <a:off x="8869680" y="54060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0E75F-214F-FE33-6FFF-C89620AD7C61}"/>
              </a:ext>
            </a:extLst>
          </p:cNvPr>
          <p:cNvSpPr txBox="1"/>
          <p:nvPr/>
        </p:nvSpPr>
        <p:spPr>
          <a:xfrm>
            <a:off x="10177136" y="5406007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-0.3</a:t>
            </a:r>
          </a:p>
        </p:txBody>
      </p:sp>
    </p:spTree>
    <p:extLst>
      <p:ext uri="{BB962C8B-B14F-4D97-AF65-F5344CB8AC3E}">
        <p14:creationId xmlns:p14="http://schemas.microsoft.com/office/powerpoint/2010/main" val="419377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1B039E-70DD-7D56-DB60-A5AC767B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888-0B36-69A2-0DFA-FCD474F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Relaxation: envy-free up to one good (EF1) [Lipton et al.‘04]</a:t>
                </a:r>
              </a:p>
              <a:p>
                <a:r>
                  <a:rPr lang="en-US" dirty="0"/>
                  <a:t>Simple schemes guarantee EF1, e.g. round robin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4A199-FE9E-2D5C-3CCE-74F61DF29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5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284F-8235-0CAB-C575-14703B5F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Pareto efficiency: an allocation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pareto efficient/optimal if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undominated</a:t>
                </a:r>
              </a:p>
              <a:p>
                <a:r>
                  <a:rPr lang="en-US" dirty="0"/>
                  <a:t>Approximations: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undominated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 err="1"/>
                  <a:t>Pseudopolynomial</a:t>
                </a:r>
                <a:r>
                  <a:rPr lang="en-US" sz="2400" dirty="0"/>
                  <a:t> time PO + EF1 for additive utilities </a:t>
                </a:r>
                <a:r>
                  <a:rPr lang="en-US" sz="2000" dirty="0"/>
                  <a:t>[Barman+’18]</a:t>
                </a:r>
              </a:p>
              <a:p>
                <a:r>
                  <a:rPr lang="en-US" sz="2400" dirty="0"/>
                  <a:t>Constant approximations to MNW for additive utilities </a:t>
                </a:r>
                <a:r>
                  <a:rPr lang="en-US" sz="2000" dirty="0"/>
                  <a:t>[Cole&amp;Gkatzelis’15, Cole+’17, etc.]</a:t>
                </a:r>
              </a:p>
              <a:p>
                <a:r>
                  <a:rPr lang="en-US" sz="2400" dirty="0"/>
                  <a:t>Other notions of fairness (EFX, MMS) </a:t>
                </a:r>
              </a:p>
              <a:p>
                <a:endParaRPr lang="en-US" sz="11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BUT</a:t>
                </a:r>
                <a:r>
                  <a:rPr lang="en-US" dirty="0"/>
                  <a:t> these results all require knowing all other goods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CB9424-C678-6532-B02A-F20D93B9E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4" t="-2112" b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C5D8896-3BC5-8A45-3FA4-7E2A306334FA}"/>
              </a:ext>
            </a:extLst>
          </p:cNvPr>
          <p:cNvSpPr txBox="1"/>
          <p:nvPr/>
        </p:nvSpPr>
        <p:spPr>
          <a:xfrm>
            <a:off x="838200" y="2902350"/>
            <a:ext cx="105156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Theorem [</a:t>
            </a:r>
            <a:r>
              <a:rPr lang="en-US" sz="2400" dirty="0" err="1"/>
              <a:t>Caragiannis</a:t>
            </a:r>
            <a:r>
              <a:rPr lang="en-US" sz="2400" dirty="0"/>
              <a:t> et al.’19] The integral solution maximizing the product of utilities (Nash welfare) is Pareto efficient and EF1 for additive utilities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E47E-B770-31B1-C413-241E5FDC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74AECA-2F35-ED15-C648-2C9A9F81B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30776"/>
          <a:stretch/>
        </p:blipFill>
        <p:spPr>
          <a:xfrm>
            <a:off x="2488557" y="2777923"/>
            <a:ext cx="8270247" cy="3399039"/>
          </a:xfrm>
        </p:spPr>
      </p:pic>
    </p:spTree>
    <p:extLst>
      <p:ext uri="{BB962C8B-B14F-4D97-AF65-F5344CB8AC3E}">
        <p14:creationId xmlns:p14="http://schemas.microsoft.com/office/powerpoint/2010/main" val="247612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977187" y="1515015"/>
            <a:ext cx="183953" cy="11246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649748" y="2639678"/>
            <a:ext cx="1215865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838949" y="2639678"/>
            <a:ext cx="2276476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838949" y="3257713"/>
            <a:ext cx="1419225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 Envy-free </a:t>
                </a:r>
                <a:r>
                  <a:rPr lang="en-US" sz="2000" dirty="0" err="1"/>
                  <a:t>whp</a:t>
                </a:r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nv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661" y="713462"/>
                <a:ext cx="2936445" cy="732573"/>
              </a:xfrm>
              <a:prstGeom prst="rect">
                <a:avLst/>
              </a:prstGeom>
              <a:blipFill>
                <a:blip r:embed="rId3"/>
                <a:stretch>
                  <a:fillRect l="-1660" t="-41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cxnSpLocks/>
            <a:stCxn id="3" idx="0"/>
            <a:endCxn id="7" idx="3"/>
          </p:cNvCxnSpPr>
          <p:nvPr/>
        </p:nvCxnSpPr>
        <p:spPr>
          <a:xfrm flipH="1" flipV="1">
            <a:off x="4317106" y="1079749"/>
            <a:ext cx="940575" cy="1559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Target: PO or welfare maximizing </a:t>
                </a:r>
                <a:r>
                  <a:rPr lang="en-US" sz="2000" err="1"/>
                  <a:t>whp</a:t>
                </a:r>
                <a:r>
                  <a:rPr lang="en-US" sz="2000"/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77" y="807129"/>
                <a:ext cx="3609325" cy="707886"/>
              </a:xfrm>
              <a:prstGeom prst="rect">
                <a:avLst/>
              </a:prstGeom>
              <a:blipFill>
                <a:blip r:embed="rId4"/>
                <a:stretch>
                  <a:fillRect l="-1689" t="-4274" r="-253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8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AE2A-D002-3CB4-7C40-C1F2B22E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7ED29C3-1EB3-2B45-E505-2F2D4B447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5214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6632471-8A9A-1376-1A04-5C05E466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358E-1E7E-99F8-544D-9E93475A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[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 EC’18, </a:t>
            </a:r>
            <a:r>
              <a:rPr lang="en-US" dirty="0">
                <a:solidFill>
                  <a:schemeClr val="accent5"/>
                </a:solidFill>
              </a:rPr>
              <a:t>B</a:t>
            </a:r>
            <a:r>
              <a:rPr lang="en-US" dirty="0"/>
              <a:t>KPPZ OR’23]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769F2-2531-B0FF-3B3D-5B3ECF10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BB56525-F832-3458-5A92-C5B95592E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85F32AB-3979-6D23-EFC1-A79178512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4D98FE-7C67-A7F8-6795-EF6E30FA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2E599-7550-3133-010F-3EF22EE5C2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9494834" y="210699"/>
            <a:ext cx="1007344" cy="101250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C24B1-BE95-791D-5FDB-88AA70F5C2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8323092" y="210699"/>
            <a:ext cx="1022167" cy="1011937"/>
          </a:xfrm>
          <a:prstGeom prst="ellipse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350082F-69A9-BAD0-3092-71884FB7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7146762" y="210699"/>
            <a:ext cx="1015715" cy="10119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87EE3F6-D905-6861-5858-D53025805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632710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261-07E5-46CE-84D4-A8B784B6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4D340-4397-4A04-AA9B-77784177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9AB8A-B48E-5C3B-6667-A288020CE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DA0EA72C-9A5F-E72D-DB91-961EEEF8C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E9020EBE-D319-D8D4-A473-4CD5D8CDB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7E9C-B490-2973-2FAB-0072BF8E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B41E834-186B-E04C-A0B7-E3598196A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865983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86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7A165D7-C9A3-DD53-0FCF-0D0D794F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DACE-27A2-211A-F10F-D5557890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5B509-F44B-C334-EE50-CDCDC584E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54A23-63E6-6ECC-3D1C-E195AB378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E656B-05FA-F497-6EF8-D7C5C9AB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47FB0058-FD24-E545-8A09-476E3354E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BA6CE611-2350-F518-3C48-99B78EEDC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E072-4A70-4E50-8E37-0F7C87E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08221-B237-46BF-AB01-4E1C7DFC24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8520581" y="2485461"/>
            <a:ext cx="1777364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el Halpern">
            <a:extLst>
              <a:ext uri="{FF2B5EF4-FFF2-40B4-BE49-F238E27FC236}">
                <a16:creationId xmlns:a16="http://schemas.microsoft.com/office/drawing/2014/main" id="{F504660A-D869-4000-B861-23381BAD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6367818" y="4351854"/>
            <a:ext cx="1699878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87CB2-24DC-4A13-ABB7-E3F750085CE8}"/>
              </a:ext>
            </a:extLst>
          </p:cNvPr>
          <p:cNvSpPr txBox="1"/>
          <p:nvPr/>
        </p:nvSpPr>
        <p:spPr>
          <a:xfrm>
            <a:off x="1543421" y="4222821"/>
            <a:ext cx="155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David Zeng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E91BF-5EC5-411A-86DD-B64080A52B11}"/>
              </a:ext>
            </a:extLst>
          </p:cNvPr>
          <p:cNvSpPr txBox="1"/>
          <p:nvPr/>
        </p:nvSpPr>
        <p:spPr>
          <a:xfrm>
            <a:off x="6184138" y="608377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Daniel Halpern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8488D-B9AB-652E-B66F-5890C74DF4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6670" r="16460" b="30596"/>
          <a:stretch/>
        </p:blipFill>
        <p:spPr>
          <a:xfrm>
            <a:off x="6124267" y="926144"/>
            <a:ext cx="1729474" cy="173833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91B95-01C4-BEF9-1563-D096335E79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718" r="5360" b="10176"/>
          <a:stretch/>
        </p:blipFill>
        <p:spPr>
          <a:xfrm>
            <a:off x="3740865" y="927117"/>
            <a:ext cx="1754923" cy="173736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0E11-54A7-1B70-D86B-BB73A5893103}"/>
              </a:ext>
            </a:extLst>
          </p:cNvPr>
          <p:cNvSpPr txBox="1"/>
          <p:nvPr/>
        </p:nvSpPr>
        <p:spPr>
          <a:xfrm>
            <a:off x="8564650" y="4171642"/>
            <a:ext cx="1733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Alex </a:t>
            </a:r>
            <a:r>
              <a:rPr lang="en-US" sz="2400" err="1"/>
              <a:t>Psomas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D165D-808B-5112-E42E-DD3CD7C66615}"/>
              </a:ext>
            </a:extLst>
          </p:cNvPr>
          <p:cNvSpPr txBox="1"/>
          <p:nvPr/>
        </p:nvSpPr>
        <p:spPr>
          <a:xfrm>
            <a:off x="3518120" y="2556046"/>
            <a:ext cx="220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Aleks</a:t>
            </a:r>
            <a:r>
              <a:rPr lang="en-US" sz="2400"/>
              <a:t> </a:t>
            </a:r>
            <a:r>
              <a:rPr lang="en-US" sz="2400" err="1"/>
              <a:t>Kazachkov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2CE40-0E68-FEF4-B586-B43930C3B61B}"/>
              </a:ext>
            </a:extLst>
          </p:cNvPr>
          <p:cNvSpPr txBox="1"/>
          <p:nvPr/>
        </p:nvSpPr>
        <p:spPr>
          <a:xfrm>
            <a:off x="5984306" y="2556046"/>
            <a:ext cx="20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Ariel </a:t>
            </a:r>
            <a:r>
              <a:rPr lang="en-US" sz="2400" err="1"/>
              <a:t>Procaccia</a:t>
            </a:r>
            <a:endParaRPr lang="en-US" sz="24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C14053-8540-F34E-429A-4DFC36960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9167" r="12695" b="29028"/>
          <a:stretch/>
        </p:blipFill>
        <p:spPr bwMode="auto">
          <a:xfrm>
            <a:off x="1543421" y="2485461"/>
            <a:ext cx="1743845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lor portrait of Aydin Alptekinoglu">
            <a:extLst>
              <a:ext uri="{FF2B5EF4-FFF2-40B4-BE49-F238E27FC236}">
                <a16:creationId xmlns:a16="http://schemas.microsoft.com/office/drawing/2014/main" id="{75D0A482-B0D3-FC2D-19EF-8ADC196A1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3757188" y="4346414"/>
            <a:ext cx="1738600" cy="1737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3941F-5D64-FA24-E11F-263E5C314EC4}"/>
              </a:ext>
            </a:extLst>
          </p:cNvPr>
          <p:cNvSpPr txBox="1"/>
          <p:nvPr/>
        </p:nvSpPr>
        <p:spPr>
          <a:xfrm>
            <a:off x="3442292" y="608377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Aydin Alptekinoglu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EEB0FE63-AE37-7DB9-9207-914C7E613489}"/>
              </a:ext>
            </a:extLst>
          </p:cNvPr>
          <p:cNvSpPr/>
          <p:nvPr/>
        </p:nvSpPr>
        <p:spPr>
          <a:xfrm>
            <a:off x="9339851" y="337615"/>
            <a:ext cx="2083929" cy="1737360"/>
          </a:xfrm>
          <a:prstGeom prst="bracketPair">
            <a:avLst/>
          </a:prstGeom>
          <a:ln w="28575">
            <a:solidFill>
              <a:srgbClr val="60C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/>
              <a:t>Theory</a:t>
            </a:r>
          </a:p>
          <a:p>
            <a:r>
              <a:rPr lang="en-US" dirty="0"/>
              <a:t>- BKPP EC’18</a:t>
            </a:r>
          </a:p>
          <a:p>
            <a:r>
              <a:rPr lang="en-US" dirty="0"/>
              <a:t>- BKPPZ OR 2023</a:t>
            </a:r>
          </a:p>
          <a:p>
            <a:r>
              <a:rPr lang="en-US" dirty="0"/>
              <a:t>- BHP NeurIPS’22</a:t>
            </a:r>
          </a:p>
          <a:p>
            <a:r>
              <a:rPr lang="en-US" b="1" dirty="0"/>
              <a:t>Practice</a:t>
            </a:r>
          </a:p>
          <a:p>
            <a:r>
              <a:rPr lang="en-US" dirty="0"/>
              <a:t>- AB in progress </a:t>
            </a:r>
          </a:p>
        </p:txBody>
      </p:sp>
    </p:spTree>
    <p:extLst>
      <p:ext uri="{BB962C8B-B14F-4D97-AF65-F5344CB8AC3E}">
        <p14:creationId xmlns:p14="http://schemas.microsoft.com/office/powerpoint/2010/main" val="350888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0918-5201-3D89-291D-9E9BBDC5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13528BFE-08E9-94C3-19F8-BFDFF5987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1664785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E74D0C1-2BC4-4BB6-C07C-350CED20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6AA5-EC99-0AF9-8DB0-85EAE42D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A12B-B64C-3EF8-EDBD-741DC4B70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11FD0-D3DB-75EB-D80C-AFFC0BB5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4F461-DB56-7369-C416-7E0B5CFE3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1E7BF302-7C76-EA73-C964-1B16E25E5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DC874AF7-EE5C-85A1-0235-D39C98EA7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65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F7D74-D71C-5E0B-E9FC-AE10E6733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𝑜𝑤𝑛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7A421FAC-5151-5EC5-BFFA-D40168E6D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877144"/>
                  </p:ext>
                </p:extLst>
              </p:nvPr>
            </p:nvGraphicFramePr>
            <p:xfrm>
              <a:off x="2703607" y="2225094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111511008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4991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39" r="-4013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563" r="-2995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77" r="-200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2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3/2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1/2 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1</a:t>
                          </a:r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99D80EB-B9D1-8FB5-0FF8-3EDC5DAF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F207D-2692-EB8B-689F-8B98E336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are static, items arrive online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F0505-D12D-0C5D-22C3-306C9133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76" y="2281040"/>
            <a:ext cx="952479" cy="7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28571-8A0D-672F-FAB1-F8EFCB21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886" y="2281041"/>
            <a:ext cx="780838" cy="706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55C4C-2EFA-CF7F-45EB-81CF1E939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62" y="2387831"/>
            <a:ext cx="780838" cy="599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DC2BF-08F0-FC68-53A8-44CA965330A3}"/>
              </a:ext>
            </a:extLst>
          </p:cNvPr>
          <p:cNvSpPr txBox="1"/>
          <p:nvPr/>
        </p:nvSpPr>
        <p:spPr>
          <a:xfrm>
            <a:off x="11053825" y="3722144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A19D46-87B2-D753-763B-350E1ACF71FD}"/>
              </a:ext>
            </a:extLst>
          </p:cNvPr>
          <p:cNvSpPr txBox="1"/>
          <p:nvPr/>
        </p:nvSpPr>
        <p:spPr>
          <a:xfrm>
            <a:off x="11053825" y="49096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365F717-5B5D-BFA4-E9FE-9606605D8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7771" y="4763764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A10881A3-6DBB-48FC-0430-81880C88C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7771" y="35564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E55E-F168-4B97-A747-2CDF821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fair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 </a:t>
                </a:r>
              </a:p>
              <a:p>
                <a:r>
                  <a:rPr lang="en-US" dirty="0"/>
                  <a:t>Items arrive online at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0" dirty="0"/>
                  <a:t>Items are allocated immediately and irrevocably upon arrival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600" b="0" dirty="0"/>
                  <a:t>Can we get vanishing envy?</a:t>
                </a:r>
              </a:p>
              <a:p>
                <a:pPr marL="0" indent="0" algn="ctr">
                  <a:buNone/>
                </a:pPr>
                <a:endParaRPr lang="en-US" sz="3600" b="0" dirty="0"/>
              </a:p>
              <a:p>
                <a:pPr marL="0" indent="0" algn="ctr">
                  <a:buNone/>
                </a:pPr>
                <a:r>
                  <a:rPr lang="en-US" sz="3600" b="0" dirty="0"/>
                  <a:t>How about simultaneous fairness and efficiency?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A243D4-28B2-44D9-827C-2F945FB6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4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A2A9C53-6928-7F5F-E4FD-EC95E6154F6F}"/>
              </a:ext>
            </a:extLst>
          </p:cNvPr>
          <p:cNvGrpSpPr/>
          <p:nvPr/>
        </p:nvGrpSpPr>
        <p:grpSpPr>
          <a:xfrm>
            <a:off x="9167149" y="4185754"/>
            <a:ext cx="2525451" cy="790956"/>
            <a:chOff x="4763272" y="2894091"/>
            <a:chExt cx="3259490" cy="1028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/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𝐸𝑁𝑉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44D7F87-8106-AB74-EF3C-4281FB058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400" y="2960370"/>
                  <a:ext cx="2616439" cy="781368"/>
                </a:xfrm>
                <a:prstGeom prst="rect">
                  <a:avLst/>
                </a:prstGeom>
                <a:blipFill>
                  <a:blip r:embed="rId4"/>
                  <a:stretch>
                    <a:fillRect r="-3509" b="-17308"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E97B7C6E-BB8F-47D7-3DF3-922EB0DC655A}"/>
                </a:ext>
              </a:extLst>
            </p:cNvPr>
            <p:cNvSpPr/>
            <p:nvPr/>
          </p:nvSpPr>
          <p:spPr>
            <a:xfrm>
              <a:off x="4763272" y="2894091"/>
              <a:ext cx="3259490" cy="1028700"/>
            </a:xfrm>
            <a:prstGeom prst="bracketPair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988609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359897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3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199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511964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407344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274038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08025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56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4287530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7205600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 smtClean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</p:spTree>
    <p:extLst>
      <p:ext uri="{BB962C8B-B14F-4D97-AF65-F5344CB8AC3E}">
        <p14:creationId xmlns:p14="http://schemas.microsoft.com/office/powerpoint/2010/main" val="113425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65125"/>
            <a:ext cx="10515600" cy="1325563"/>
          </a:xfrm>
        </p:spPr>
        <p:txBody>
          <a:bodyPr/>
          <a:lstStyle/>
          <a:p>
            <a:r>
              <a:rPr lang="en-US" dirty="0"/>
              <a:t>Obvious deterministic strategies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/>
                            <a:t>Value agent</a:t>
                          </a:r>
                          <a:r>
                            <a:rPr lang="en-US" sz="2200" b="0" baseline="0" dirty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/>
                            <a:t>Envy agent 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8713781"/>
                  </p:ext>
                </p:extLst>
              </p:nvPr>
            </p:nvGraphicFramePr>
            <p:xfrm>
              <a:off x="1436254" y="2700875"/>
              <a:ext cx="9051638" cy="280416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764146">
                      <a:extLst>
                        <a:ext uri="{9D8B030D-6E8A-4147-A177-3AD203B41FA5}">
                          <a16:colId xmlns:a16="http://schemas.microsoft.com/office/drawing/2014/main" val="143027209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30546187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792232229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48067310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261870925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3261982188"/>
                        </a:ext>
                      </a:extLst>
                    </a:gridCol>
                    <a:gridCol w="1214582">
                      <a:extLst>
                        <a:ext uri="{9D8B030D-6E8A-4147-A177-3AD203B41FA5}">
                          <a16:colId xmlns:a16="http://schemas.microsoft.com/office/drawing/2014/main" val="110544641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 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73043" r="-50150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73043" r="-2995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73043" r="-1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0574072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 smtClean="0"/>
                            <a:t>Value agent</a:t>
                          </a:r>
                          <a:r>
                            <a:rPr lang="en-US" sz="2200" b="0" baseline="0" dirty="0" smtClean="0"/>
                            <a:t>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171552" r="-5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171552" r="-401508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171552" r="-201005" b="-316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1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smtClean="0"/>
                            <a:t>…</a:t>
                          </a:r>
                          <a:endParaRPr lang="en-US" sz="20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52830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1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273913" r="-5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273913" r="-401508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273913" r="-2995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273913" r="-201005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273913" r="-100000" b="-2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510360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0" dirty="0" smtClean="0"/>
                            <a:t>Envy agent 2</a:t>
                          </a:r>
                          <a:endParaRPr lang="en-US" sz="2200" b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5729" t="-373913" r="-5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5729" t="-373913" r="-401508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000" t="-373913" r="-2995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6231" t="-373913" r="-201005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3500" t="-373913" r="-100000" b="-11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 smtClean="0"/>
                            <a:t>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369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3435929" y="2738696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8986" y="3403723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74346" y="273869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79680" y="3403722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98889" y="2738691"/>
            <a:ext cx="651163" cy="66953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12931" y="1971939"/>
            <a:ext cx="563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 to whoever has the highest envy</a:t>
            </a:r>
          </a:p>
        </p:txBody>
      </p:sp>
      <p:sp>
        <p:nvSpPr>
          <p:cNvPr id="3" name="Double Bracket 2"/>
          <p:cNvSpPr/>
          <p:nvPr/>
        </p:nvSpPr>
        <p:spPr>
          <a:xfrm>
            <a:off x="8007934" y="5795666"/>
            <a:ext cx="2430738" cy="62345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𝐸𝑁𝑉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82" y="5860944"/>
                <a:ext cx="222984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76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91FA73E6-46F8-E06B-367E-E14FB1C04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6FB00E23-D2DA-A2C8-9FF5-792A41B4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69F749B3-E8A7-3A9E-ADB8-98BE9B0E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9013F10-9E0F-C236-A609-CCD055D1A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D1732D68-6D6F-F437-A359-37E075D0F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91709A25-DC82-7098-32B2-DF163ABC7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496C49-9A5A-6173-0FCD-541019F3B0AE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CF57BB-DE33-6FBC-600B-228B41EBF6F6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B07119-85AF-B6FE-17A0-F845571EC01F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B224C-72F7-6B38-157A-38FFD987DDF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EADD1-A7C8-5DC0-2D78-9B9BB49D64F8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58A9-2DC6-15A3-7E7C-DB4311C0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12889A-90C3-EEB8-0224-B3139F91A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6E67-9CB4-C749-FD9E-9C9955A4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042AB-4D4C-584F-AE82-2398E37EDA5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599673-4390-5320-56A9-440C10FE979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C2D60-2305-B6E2-A17E-2AEEF9E95AB7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1B1937-46A1-7D41-FF9A-CB18145DBD48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D2D806-F4AD-8BA7-9FC7-67EC51B6EBDC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78DEE-A99E-7B0F-C371-28B13C75A67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46D505-7891-069D-A6DC-F45CEFD562B8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E6C83-5685-9919-36AE-BCA38113CB5F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58F10D-C360-8949-897C-36CD38382043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415D4-52C9-F781-4DF0-1D13B282A44D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FDE73-168A-19CB-D5A0-B0AB9AFCEEEB}"/>
              </a:ext>
            </a:extLst>
          </p:cNvPr>
          <p:cNvSpPr txBox="1"/>
          <p:nvPr/>
        </p:nvSpPr>
        <p:spPr>
          <a:xfrm>
            <a:off x="135933" y="1808604"/>
            <a:ext cx="9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40A0E-B63B-0115-95D3-32221DB8A61A}"/>
              </a:ext>
            </a:extLst>
          </p:cNvPr>
          <p:cNvSpPr txBox="1"/>
          <p:nvPr/>
        </p:nvSpPr>
        <p:spPr>
          <a:xfrm>
            <a:off x="11204721" y="1822252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D5E7D1-A819-3643-5314-4A45C038B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4F018-41CE-218E-2CC5-F2827BB1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E67BC-7670-0476-AFF7-51862F9A9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6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1B88-6752-FFFF-5526-5628F8D5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1CE98A-CE32-9389-691C-E15D4C10B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We fix an algorithm</a:t>
                </a:r>
              </a:p>
              <a:p>
                <a:r>
                  <a:rPr lang="en-US" dirty="0"/>
                  <a:t>The adversary decides the values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after observing the allocations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items, including any realizations of randomness in the algorithm up to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F87F92-3D36-552D-8492-381EE78BE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BBAD13-3B3A-F8D1-2052-E71D6FAC7983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4C816-DB46-605B-1906-F60BDEA6AB42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E3381-CD4B-5341-BE09-AE57BDEC7C79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CC14E6-B212-593E-EB8D-26584D14147F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D1E615-72D7-2926-F389-9FC46D35659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623661-A33E-29FC-026E-C2E6C6DE0E9B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966F5D-BE37-425C-5060-3C5D641C0AFF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FFD07B-39D4-0478-3B11-A362F035C4C7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B1C2E8-DB8D-A03A-057A-2C49F38F105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F60-5A6F-B71F-14E5-68E68B0CE59E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FA3E4-C236-4712-E778-A2CE93F18486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71515-6B01-C9FB-CA3B-3E310FFB611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A77DF-3E5D-1751-4A8A-815D3481FF86}"/>
              </a:ext>
            </a:extLst>
          </p:cNvPr>
          <p:cNvSpPr/>
          <p:nvPr/>
        </p:nvSpPr>
        <p:spPr>
          <a:xfrm>
            <a:off x="9661850" y="1826734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D7089-694D-38B9-5BDA-0906FEBF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ACF999-C1C4-FAC9-5960-1634FC479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83142-9DF0-C8C0-1045-C47BD4D4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5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D104-CB4D-3BF7-50DB-2B967635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76B1D43-5862-6C9A-7ED6-C9A624B9B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48D4-FFA7-DFB4-8773-2C615C4E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16388" cy="2747963"/>
          </a:xfrm>
        </p:spPr>
        <p:txBody>
          <a:bodyPr/>
          <a:lstStyle/>
          <a:p>
            <a:r>
              <a:rPr lang="en-US" dirty="0"/>
              <a:t>We fix an algorithm</a:t>
            </a:r>
          </a:p>
          <a:p>
            <a:r>
              <a:rPr lang="en-US" dirty="0"/>
              <a:t>The adversary decides item values after seeing the algorithm, but not the realizations of randomness in any step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87AD5F-9E78-672F-DB27-C2A3565B497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01634-A53C-F9F6-6DAA-831049A7CA1A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BEFAF-31D1-0B54-E61E-0BA54997D8EC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C2A8EF-FC64-73F1-13E8-CFABDFDCF82A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FA2779-F16B-CCDF-D4C2-075DA5BDAC2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09896-3913-EE22-BF9E-D306AB925979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DEAB5-FC2D-CAE5-5C85-6CBDE55A9F4A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7C1535-3DFB-2E62-69B8-CCBF53AA0E6C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C7365F-5D51-43A5-68FD-BF3A750748D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52064-0FDE-8A81-2931-2A1EF4FD38B6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1A96-614B-59B2-1DD1-21AB7D6AE538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F017D-F5EA-1969-E3AF-3BCB4FE6383A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6229F-ADA7-35AB-754A-371D795729AD}"/>
              </a:ext>
            </a:extLst>
          </p:cNvPr>
          <p:cNvSpPr/>
          <p:nvPr/>
        </p:nvSpPr>
        <p:spPr>
          <a:xfrm>
            <a:off x="7543941" y="1795765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86A8EA-5A6E-D397-E28C-553268508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A28EF7-0A01-8D1C-1874-E37830F1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D3B74F-9277-6722-1B92-B858446B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31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E6A3-CBDF-DC66-27DE-F2548307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72FB75-4A1E-2D6D-4234-31DC8F07D7CA}"/>
              </a:ext>
            </a:extLst>
          </p:cNvPr>
          <p:cNvSpPr/>
          <p:nvPr/>
        </p:nvSpPr>
        <p:spPr>
          <a:xfrm>
            <a:off x="5291919" y="1793645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A928A-18E1-0B81-10B0-CFCF83EA2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drawn from a 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can be correlated for any given item</a:t>
                </a:r>
              </a:p>
              <a:p>
                <a:r>
                  <a:rPr lang="en-US" dirty="0"/>
                  <a:t>Values are independent across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79B10-1A8B-BA79-8A6B-F2D95D913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C2C62A-2DDA-9154-F2D0-B5A26361385A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F9E031-019D-4166-2B90-B100CB98623C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372FD-86C5-B9C1-96A4-2DA1CEE9FEFF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BB7AD-034D-44FF-B34D-5E214FC7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FF54-4C64-EA78-0FD0-A73DE71B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A52D9-8245-41E5-A625-3C25604E4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BA2512-588D-2311-9182-B9E9132606F5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6BE6D6-07AF-4136-C158-BF5DA27ECF0B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1C0-89BC-9A84-E373-A5F817C97E62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EA85F-6654-E234-7484-DA62D88BAFDE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563C5-9DD9-591F-295C-DCEB1A1D4BA1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39D29-C38B-36C9-A2D1-F9537B4845BC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84C50-AF2C-8C35-FA14-39CB661782CB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76FAB-BF08-24E0-629C-3111014B09B7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45B7D-BFB0-D6B0-0652-9A514D3E1955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</p:spTree>
    <p:extLst>
      <p:ext uri="{BB962C8B-B14F-4D97-AF65-F5344CB8AC3E}">
        <p14:creationId xmlns:p14="http://schemas.microsoft.com/office/powerpoint/2010/main" val="2890865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7E84D-8746-75EB-B973-FB7E01B5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870EB8-897A-5A2D-0F7B-E32D241B3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known, agent-specific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014EB-52F0-8A29-FB9F-86E59D031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340B0-E302-7BDF-4461-B776F26E89EC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89CE3F-C6A4-23BA-D6CE-92049F12283B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BEB6C-8668-4886-9D42-3127040896C3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EFBB4C-393B-88C0-2381-048D01CB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058FFE-EF6F-8B6C-0FB9-EAA5885F4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3CF51-EE9D-D060-3B4C-49620996B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E77BC9-5696-5715-27D6-304E44B073D6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E30E8A-BBB8-57B0-6242-A0FC44FC47F2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862AC1-DBAA-35C0-FFCC-F1E68B6681F0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BEB9C-21FE-BFE8-D0C5-998B7875C895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5E6BA-4D81-893B-798E-E2CBD25BBFA3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D8B83-DB84-ED6F-793C-0B3027F3A5C8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05D4F-D9B3-BF79-8296-C2D5F34B08F5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41F0D-1331-AB4B-91CA-F6141B4DE3B2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BD69E-3804-7A9E-550A-08D54DDB9800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4F4D1B-81D4-881B-C6C0-B706C95D1B03}"/>
              </a:ext>
            </a:extLst>
          </p:cNvPr>
          <p:cNvSpPr/>
          <p:nvPr/>
        </p:nvSpPr>
        <p:spPr>
          <a:xfrm>
            <a:off x="3218605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1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981C9-EE23-9870-6AAB-7B30AD21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generated?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E97E3-815A-8F56-B911-F05004603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</p:spPr>
            <p:txBody>
              <a:bodyPr/>
              <a:lstStyle/>
              <a:p>
                <a:r>
                  <a:rPr lang="en-US" dirty="0"/>
                  <a:t>At each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drawn from a known agent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Values are independent across agents and time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B5B77-955F-0113-4458-DFA352375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816388" cy="2747963"/>
              </a:xfrm>
              <a:blipFill>
                <a:blip r:embed="rId4"/>
                <a:stretch>
                  <a:fillRect l="-1015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2F9F07-42AA-8EBE-C921-4681B352E00D}"/>
              </a:ext>
            </a:extLst>
          </p:cNvPr>
          <p:cNvCxnSpPr>
            <a:cxnSpLocks/>
          </p:cNvCxnSpPr>
          <p:nvPr/>
        </p:nvCxnSpPr>
        <p:spPr>
          <a:xfrm>
            <a:off x="1138456" y="2006221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0D300E-6FFC-DBE5-6F0E-A974DF6B7905}"/>
              </a:ext>
            </a:extLst>
          </p:cNvPr>
          <p:cNvSpPr txBox="1"/>
          <p:nvPr/>
        </p:nvSpPr>
        <p:spPr>
          <a:xfrm>
            <a:off x="9799494" y="2183986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0A11-0488-3BCA-3E76-C951B8FE0BD2}"/>
              </a:ext>
            </a:extLst>
          </p:cNvPr>
          <p:cNvSpPr txBox="1"/>
          <p:nvPr/>
        </p:nvSpPr>
        <p:spPr>
          <a:xfrm>
            <a:off x="7558293" y="2177936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/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A37C3E-C633-AAFC-220D-6EA9492E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2" y="2214733"/>
                <a:ext cx="1215589" cy="461665"/>
              </a:xfrm>
              <a:prstGeom prst="rect">
                <a:avLst/>
              </a:prstGeom>
              <a:blipFill>
                <a:blip r:embed="rId5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/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7D6185-1D0F-3305-912D-6F98F784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01" y="2214733"/>
                <a:ext cx="136608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/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173972-69DA-D9FC-DE3B-A5C3633F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9" y="2243443"/>
                <a:ext cx="129413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268A38-0699-B970-D0F1-B1552B833387}"/>
              </a:ext>
            </a:extLst>
          </p:cNvPr>
          <p:cNvCxnSpPr>
            <a:cxnSpLocks/>
          </p:cNvCxnSpPr>
          <p:nvPr/>
        </p:nvCxnSpPr>
        <p:spPr>
          <a:xfrm flipV="1">
            <a:off x="1792406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85DA-F403-7E51-A8DA-AC5031FBF236}"/>
              </a:ext>
            </a:extLst>
          </p:cNvPr>
          <p:cNvCxnSpPr>
            <a:cxnSpLocks/>
          </p:cNvCxnSpPr>
          <p:nvPr/>
        </p:nvCxnSpPr>
        <p:spPr>
          <a:xfrm flipV="1">
            <a:off x="3819081" y="181515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0D7F2E-197B-9008-92CF-E71413E72D8C}"/>
              </a:ext>
            </a:extLst>
          </p:cNvPr>
          <p:cNvCxnSpPr>
            <a:cxnSpLocks/>
          </p:cNvCxnSpPr>
          <p:nvPr/>
        </p:nvCxnSpPr>
        <p:spPr>
          <a:xfrm flipV="1">
            <a:off x="5899714" y="182082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E5EFA4-1A16-B680-E0B6-B2E2B3F7CE2D}"/>
              </a:ext>
            </a:extLst>
          </p:cNvPr>
          <p:cNvCxnSpPr>
            <a:cxnSpLocks/>
          </p:cNvCxnSpPr>
          <p:nvPr/>
        </p:nvCxnSpPr>
        <p:spPr>
          <a:xfrm flipV="1">
            <a:off x="8358127" y="1817406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4177C2-A65F-2050-ACC1-849D9CF049E8}"/>
              </a:ext>
            </a:extLst>
          </p:cNvPr>
          <p:cNvCxnSpPr>
            <a:cxnSpLocks/>
          </p:cNvCxnSpPr>
          <p:nvPr/>
        </p:nvCxnSpPr>
        <p:spPr>
          <a:xfrm flipV="1">
            <a:off x="10379122" y="181420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E682EC-ADF0-8216-EE60-FC1692F6374E}"/>
              </a:ext>
            </a:extLst>
          </p:cNvPr>
          <p:cNvSpPr txBox="1"/>
          <p:nvPr/>
        </p:nvSpPr>
        <p:spPr>
          <a:xfrm>
            <a:off x="7828465" y="1272542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Classical online algorithms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A0C29-7517-5AE6-134D-5048142128D3}"/>
              </a:ext>
            </a:extLst>
          </p:cNvPr>
          <p:cNvSpPr txBox="1"/>
          <p:nvPr/>
        </p:nvSpPr>
        <p:spPr>
          <a:xfrm>
            <a:off x="968651" y="1301385"/>
            <a:ext cx="567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Bayesian adversaries: values drawn from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418DA-8DDA-0DB3-AB00-D74F25EC1A3A}"/>
              </a:ext>
            </a:extLst>
          </p:cNvPr>
          <p:cNvSpPr txBox="1"/>
          <p:nvPr/>
        </p:nvSpPr>
        <p:spPr>
          <a:xfrm>
            <a:off x="135933" y="1808604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42CABF-D2A4-1414-1D7C-3F4B5D902862}"/>
              </a:ext>
            </a:extLst>
          </p:cNvPr>
          <p:cNvSpPr txBox="1"/>
          <p:nvPr/>
        </p:nvSpPr>
        <p:spPr>
          <a:xfrm>
            <a:off x="11204721" y="1822252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94D784-F391-0B27-1EE4-AF265CC9CDE0}"/>
              </a:ext>
            </a:extLst>
          </p:cNvPr>
          <p:cNvSpPr/>
          <p:nvPr/>
        </p:nvSpPr>
        <p:spPr>
          <a:xfrm>
            <a:off x="1199459" y="180860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4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047A-803D-2134-C5B6-AC95A449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0EF4-2B94-3D4A-E1F8-92653ABE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638-3664-F453-A277-3F1E0065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Algorithm</a:t>
            </a:r>
            <a:r>
              <a:rPr lang="en-US" dirty="0"/>
              <a:t>: random allocation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improve the efficiency?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AED9C-59F3-0416-2546-4F7938DF666F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5C95F4-ECCB-4C40-70DB-CBC58246DFD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E30C5-0452-3999-11E1-5CCC7A8B11A0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C6DFD-331A-DFF6-9C84-5AA0112C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B2C67-91E6-CF50-629F-BE0BC0BA7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2981C2-8BE0-ECCD-F012-8DA33947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B20D64-70C2-FA03-59EF-0684B32FCA9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1070D5-58AC-1E2B-87F6-27E2044A7F91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9D67DD-05DF-EA87-EF07-47AD01AEC6A1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0C26C-4AF2-A218-3E7D-B85877FFEAC3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BE3FC2-F20B-169D-9CFC-33D2FA04677D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48FCBD1-C10B-57D8-E84F-C775699849FD}"/>
              </a:ext>
            </a:extLst>
          </p:cNvPr>
          <p:cNvSpPr/>
          <p:nvPr/>
        </p:nvSpPr>
        <p:spPr>
          <a:xfrm>
            <a:off x="9647444" y="1220320"/>
            <a:ext cx="1391694" cy="1096982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/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Uniform random allocation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-PO ex ante.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57FB8-B7FB-268B-1F94-9D6E569D4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2990943"/>
                <a:ext cx="10095914" cy="988925"/>
              </a:xfrm>
              <a:prstGeom prst="rect">
                <a:avLst/>
              </a:prstGeom>
              <a:blipFill>
                <a:blip r:embed="rId6"/>
                <a:stretch>
                  <a:fillRect l="-966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/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An adaptive adversary can ensure any algorithm has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2E7D6-2C99-DE6E-E21A-054BD0EA9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0" y="4169512"/>
                <a:ext cx="10095913" cy="908903"/>
              </a:xfrm>
              <a:prstGeom prst="rect">
                <a:avLst/>
              </a:prstGeom>
              <a:blipFill>
                <a:blip r:embed="rId7"/>
                <a:stretch>
                  <a:fillRect l="-966" t="-5369" b="-1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62EE-46B1-3704-79E3-FDFFBD14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4F8-D7D3-6B51-7069-DBF1758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D029-E334-F5AD-C855-E3649059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5B9C8-84C1-26DF-01AE-B68D8E01BD8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D16D21-B39C-C215-66D4-CDEDA0467B77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7B01F-62B2-CC81-DEDC-25D08A033BF3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602486-A898-85CF-4D78-20B0052D0E4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CEAB1C-9B0E-9BAA-DBF0-55306CD7B3CA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B35C05-1B66-9FBC-5CAD-0678DC8C3894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B69BA8-A586-0B73-D7EF-0CF5A2916C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29387C-0410-90FD-E0B0-33AF9F5BCC78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353E0-A963-5B9C-62DD-118E1E266F5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004836-7457-0573-2F69-D20EE661D50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A24B6-FB0E-45A5-C912-F2BBC01959BE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/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against a non-adaptive adversary.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981C6-B677-B53B-672D-CB13EAFC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2" y="3113560"/>
                <a:ext cx="10190976" cy="922304"/>
              </a:xfrm>
              <a:prstGeom prst="rect">
                <a:avLst/>
              </a:prstGeom>
              <a:blipFill>
                <a:blip r:embed="rId6"/>
                <a:stretch>
                  <a:fillRect l="-957" t="-5298" r="-419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1C5A60C-D04C-2BB7-67A6-B3AF9425AD9E}"/>
              </a:ext>
            </a:extLst>
          </p:cNvPr>
          <p:cNvSpPr/>
          <p:nvPr/>
        </p:nvSpPr>
        <p:spPr>
          <a:xfrm>
            <a:off x="7509216" y="1217028"/>
            <a:ext cx="1599670" cy="1127951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ECBDAE-37AB-48BC-CF76-FD06A5C8D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CC81463-58BF-F2F0-335E-D2F50C2D7A1E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BDC21-F17A-7D7F-E936-3C635C3C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1B9CF-2FA7-B04C-4F9D-08014FA0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674"/>
            <a:ext cx="10816388" cy="3762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improve the efficiency? 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Sharp tradeoff, you get to have either fairness or efficiency but not both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738D84-0BBB-26F9-3B8B-0FB00C66685C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C7EC00-1DAA-B282-1B4F-13D06B137829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E3FE0-ED6A-FFF3-8ABD-7EE84DFC6FB4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B888F-FD26-DCDC-4172-AFB72B064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39E8CD-7362-C35E-B3C2-F949037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78D73-DACC-7ECB-3D5A-5DC3BC515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C2F806-F28D-312B-AB17-DDC12FB5676B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473BC-DA3B-965E-7A90-AF44A18BBDE0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91A95E-1BE6-714B-5DA4-0A58728AD7B6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F7E3F-30A0-32C8-E82B-6D17C95420B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5F6075-C68E-5F82-0BB8-EB68D5BB32E6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/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/>
                  <a:t>)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4C14B-8F04-B36F-9F70-BBF529364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3" y="3113560"/>
                <a:ext cx="9631680" cy="922304"/>
              </a:xfrm>
              <a:prstGeom prst="rect">
                <a:avLst/>
              </a:prstGeom>
              <a:blipFill>
                <a:blip r:embed="rId6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FD89-8799-F401-646F-DFCAD1CD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Algorithm</a:t>
                </a:r>
                <a:r>
                  <a:rPr lang="en-US" dirty="0"/>
                  <a:t>: Give the item to the agent with highest valuation</a:t>
                </a:r>
              </a:p>
              <a:p>
                <a:pPr marL="0" indent="0">
                  <a:buNone/>
                </a:pPr>
                <a:r>
                  <a:rPr lang="en-US" dirty="0"/>
                  <a:t>Theorem [KPW’16] In a static setting this is PO and envy-free w.h.p.*</a:t>
                </a:r>
              </a:p>
              <a:p>
                <a:pPr marL="0" indent="0" algn="r">
                  <a:buNone/>
                </a:pPr>
                <a:r>
                  <a:rPr lang="en-US" sz="2000" dirty="0"/>
                  <a:t>* Under mild conditions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Proof sketch</a:t>
                </a:r>
              </a:p>
              <a:p>
                <a:r>
                  <a:rPr lang="en-US" dirty="0"/>
                  <a:t>Everyone gets ~T/n items</a:t>
                </a:r>
              </a:p>
              <a:p>
                <a:r>
                  <a:rPr lang="en-US" dirty="0"/>
                  <a:t>Everyone likes their own items more</a:t>
                </a:r>
              </a:p>
              <a:p>
                <a:r>
                  <a:rPr lang="en-US" dirty="0"/>
                  <a:t>Chernoff + union bounds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96F21-F4D7-0B82-766B-1B8ACE160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34019"/>
                <a:ext cx="10816388" cy="3542944"/>
              </a:xfrm>
              <a:blipFill>
                <a:blip r:embed="rId3"/>
                <a:stretch>
                  <a:fillRect l="-1184" t="-2754" b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FF4415-D74D-E7FE-8546-8DB2CBC38D8C}"/>
              </a:ext>
            </a:extLst>
          </p:cNvPr>
          <p:cNvSpPr/>
          <p:nvPr/>
        </p:nvSpPr>
        <p:spPr>
          <a:xfrm>
            <a:off x="827033" y="3090138"/>
            <a:ext cx="10382488" cy="55352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4A9F3-EAEA-17E5-64C5-070DDC2133FF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FC6D0-13E0-67E9-78F2-1CB2AFCC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E83C14-7DB7-DDAA-103A-514F28EA9DBA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575C75-F59D-B101-9B65-C1839FBB5E6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56CC-51A1-9DFB-B495-0BBCA8E03C78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08D2F6-4501-DF27-CB2C-F9FD44EC1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4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6EF74-EE0A-BCEA-CB91-8E984C88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09001-C4AA-B99F-E3D4-B3108E6CA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33ED93-AFE3-3023-7D91-40D24C091516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51FB5B-1B96-5FAE-CEDA-A9A4D14C6EFC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0420DA-47F6-44C8-1680-8120B43337DA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0DD0BD-B25A-F056-D335-C91372CAA3FC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2C76FD-440F-FE9D-78DC-FE5AC23895C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1220A-9046-0FEC-A6CC-589C7B888117}"/>
              </a:ext>
            </a:extLst>
          </p:cNvPr>
          <p:cNvSpPr/>
          <p:nvPr/>
        </p:nvSpPr>
        <p:spPr>
          <a:xfrm>
            <a:off x="1170058" y="1205734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300527-8D06-FA39-A286-FFE58D8E7B90}"/>
              </a:ext>
            </a:extLst>
          </p:cNvPr>
          <p:cNvCxnSpPr>
            <a:cxnSpLocks/>
          </p:cNvCxnSpPr>
          <p:nvPr/>
        </p:nvCxnSpPr>
        <p:spPr>
          <a:xfrm flipV="1">
            <a:off x="7522462" y="4096530"/>
            <a:ext cx="0" cy="2178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A5AEC8-6FD1-DB48-3EFA-00C0458A7907}"/>
              </a:ext>
            </a:extLst>
          </p:cNvPr>
          <p:cNvCxnSpPr>
            <a:cxnSpLocks/>
          </p:cNvCxnSpPr>
          <p:nvPr/>
        </p:nvCxnSpPr>
        <p:spPr>
          <a:xfrm>
            <a:off x="7374320" y="4096530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FBBEF7-209F-8413-38E9-8C3DFD13EFAB}"/>
              </a:ext>
            </a:extLst>
          </p:cNvPr>
          <p:cNvCxnSpPr>
            <a:cxnSpLocks/>
          </p:cNvCxnSpPr>
          <p:nvPr/>
        </p:nvCxnSpPr>
        <p:spPr>
          <a:xfrm>
            <a:off x="7369293" y="6274699"/>
            <a:ext cx="296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/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8C43A-0D8C-2518-6564-BA016DDB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03" y="6288734"/>
                <a:ext cx="1088375" cy="461665"/>
              </a:xfrm>
              <a:prstGeom prst="rect">
                <a:avLst/>
              </a:prstGeom>
              <a:blipFill>
                <a:blip r:embed="rId7"/>
                <a:stretch>
                  <a:fillRect r="-1685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/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38F9C-97D6-27BF-25B9-701E0B65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954781"/>
                <a:ext cx="1033232" cy="461665"/>
              </a:xfrm>
              <a:prstGeom prst="rect">
                <a:avLst/>
              </a:prstGeom>
              <a:blipFill>
                <a:blip r:embed="rId8"/>
                <a:stretch>
                  <a:fillRect r="-176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/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F6E9A5-6265-2A01-EB80-087C84A8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27" y="5556488"/>
                <a:ext cx="3202352" cy="461665"/>
              </a:xfrm>
              <a:prstGeom prst="rect">
                <a:avLst/>
              </a:prstGeom>
              <a:blipFill>
                <a:blip r:embed="rId9"/>
                <a:stretch>
                  <a:fillRect r="-19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/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𝑔𝑒𝑡𝑠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74745E9-5906-F235-0414-863E1B68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74" y="4353074"/>
                <a:ext cx="2686312" cy="461665"/>
              </a:xfrm>
              <a:prstGeom prst="rect">
                <a:avLst/>
              </a:prstGeom>
              <a:blipFill>
                <a:blip r:embed="rId10"/>
                <a:stretch>
                  <a:fillRect r="-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8ED86-A3F0-504E-7C0B-1391245201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675632" y="5185614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611DC6-0358-B51B-82A6-E53F844CD016}"/>
              </a:ext>
            </a:extLst>
          </p:cNvPr>
          <p:cNvCxnSpPr>
            <a:cxnSpLocks/>
          </p:cNvCxnSpPr>
          <p:nvPr/>
        </p:nvCxnSpPr>
        <p:spPr>
          <a:xfrm flipH="1">
            <a:off x="7700385" y="4583906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1FD13-71A3-DE63-9588-3291609DCA83}"/>
              </a:ext>
            </a:extLst>
          </p:cNvPr>
          <p:cNvCxnSpPr>
            <a:cxnSpLocks/>
          </p:cNvCxnSpPr>
          <p:nvPr/>
        </p:nvCxnSpPr>
        <p:spPr>
          <a:xfrm flipH="1">
            <a:off x="7700385" y="5787320"/>
            <a:ext cx="4887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C79E0B8-1D7C-10B4-F906-80D076D638E6}"/>
              </a:ext>
            </a:extLst>
          </p:cNvPr>
          <p:cNvSpPr/>
          <p:nvPr/>
        </p:nvSpPr>
        <p:spPr>
          <a:xfrm>
            <a:off x="11278435" y="4572955"/>
            <a:ext cx="238915" cy="1275151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/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293B8C-1253-5185-40BF-EC0378AA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629" y="4954781"/>
                <a:ext cx="45147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/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918AC7-DFF1-5F0D-3BA3-431AFF21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6" y="3851662"/>
                <a:ext cx="42351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/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54DF848-891D-BA3D-5185-16EE28737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848" y="5994999"/>
                <a:ext cx="42351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7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  <p:bldP spid="32" grpId="0"/>
      <p:bldP spid="33" grpId="0"/>
      <p:bldP spid="40" grpId="0" animBg="1"/>
      <p:bldP spid="41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00110-6749-E7A1-D1CB-BFD887B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2FA0-2109-F621-2BB5-02EDC2C2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fairly and efficiently </a:t>
            </a:r>
            <a:br>
              <a:rPr lang="en-US" dirty="0"/>
            </a:br>
            <a:r>
              <a:rPr lang="en-US" dirty="0"/>
              <a:t>allocate goods online?</a:t>
            </a:r>
          </a:p>
        </p:txBody>
      </p:sp>
      <p:pic>
        <p:nvPicPr>
          <p:cNvPr id="13" name="Graphic 12" descr="Lunch Box outline">
            <a:extLst>
              <a:ext uri="{FF2B5EF4-FFF2-40B4-BE49-F238E27FC236}">
                <a16:creationId xmlns:a16="http://schemas.microsoft.com/office/drawing/2014/main" id="{EAF1B80B-EB41-CC30-DC48-FC244DCAF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152" y="4274667"/>
            <a:ext cx="1317117" cy="1317117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D4C6C971-A6C2-64BC-BC08-2EDF76A6F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462" y="606167"/>
            <a:ext cx="1063076" cy="1063076"/>
          </a:xfrm>
          <a:prstGeom prst="rect">
            <a:avLst/>
          </a:prstGeom>
        </p:spPr>
      </p:pic>
      <p:pic>
        <p:nvPicPr>
          <p:cNvPr id="24" name="Graphic 23" descr="Computer outline">
            <a:extLst>
              <a:ext uri="{FF2B5EF4-FFF2-40B4-BE49-F238E27FC236}">
                <a16:creationId xmlns:a16="http://schemas.microsoft.com/office/drawing/2014/main" id="{74C521CA-CC3F-96CC-6DDA-3411309F2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568" y="4491798"/>
            <a:ext cx="1365336" cy="1365336"/>
          </a:xfrm>
          <a:prstGeom prst="rect">
            <a:avLst/>
          </a:prstGeom>
        </p:spPr>
      </p:pic>
      <p:pic>
        <p:nvPicPr>
          <p:cNvPr id="28" name="Graphic 27" descr="Needle outline">
            <a:extLst>
              <a:ext uri="{FF2B5EF4-FFF2-40B4-BE49-F238E27FC236}">
                <a16:creationId xmlns:a16="http://schemas.microsoft.com/office/drawing/2014/main" id="{8360300F-4CA1-95CE-9564-C67803828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7640" y="544498"/>
            <a:ext cx="1063076" cy="1063076"/>
          </a:xfrm>
          <a:prstGeom prst="rect">
            <a:avLst/>
          </a:prstGeom>
        </p:spPr>
      </p:pic>
      <p:pic>
        <p:nvPicPr>
          <p:cNvPr id="32" name="Graphic 31" descr="Heart organ outline">
            <a:extLst>
              <a:ext uri="{FF2B5EF4-FFF2-40B4-BE49-F238E27FC236}">
                <a16:creationId xmlns:a16="http://schemas.microsoft.com/office/drawing/2014/main" id="{38EDD967-78F1-72D1-B722-BD853AFB5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172" y="544498"/>
            <a:ext cx="1063076" cy="1063076"/>
          </a:xfrm>
          <a:prstGeom prst="rect">
            <a:avLst/>
          </a:prstGeom>
        </p:spPr>
      </p:pic>
      <p:pic>
        <p:nvPicPr>
          <p:cNvPr id="38" name="Graphic 37" descr="Kidneys outline">
            <a:extLst>
              <a:ext uri="{FF2B5EF4-FFF2-40B4-BE49-F238E27FC236}">
                <a16:creationId xmlns:a16="http://schemas.microsoft.com/office/drawing/2014/main" id="{2851422C-4B6F-B24C-7E8A-6245FBCE5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6002" y="601287"/>
            <a:ext cx="1063076" cy="10630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6D4032-C2C9-1DF7-4A73-9DCB49E2311C}"/>
              </a:ext>
            </a:extLst>
          </p:cNvPr>
          <p:cNvSpPr txBox="1"/>
          <p:nvPr/>
        </p:nvSpPr>
        <p:spPr>
          <a:xfrm>
            <a:off x="2012161" y="1557068"/>
            <a:ext cx="91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Organs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40CCBF-3D9F-6428-65FD-30C7D04AB8BC}"/>
              </a:ext>
            </a:extLst>
          </p:cNvPr>
          <p:cNvSpPr txBox="1"/>
          <p:nvPr/>
        </p:nvSpPr>
        <p:spPr>
          <a:xfrm>
            <a:off x="5796619" y="164082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2DD99-0F24-8F8F-C1A9-532A04672F15}"/>
              </a:ext>
            </a:extLst>
          </p:cNvPr>
          <p:cNvSpPr txBox="1"/>
          <p:nvPr/>
        </p:nvSpPr>
        <p:spPr>
          <a:xfrm>
            <a:off x="9646618" y="1635548"/>
            <a:ext cx="108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Vaccines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443B43-C80F-4081-E3D3-08CCC0E1E50F}"/>
              </a:ext>
            </a:extLst>
          </p:cNvPr>
          <p:cNvSpPr txBox="1"/>
          <p:nvPr/>
        </p:nvSpPr>
        <p:spPr>
          <a:xfrm>
            <a:off x="9681343" y="5583571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833CB0-5AC9-BCC9-0336-46EB2DB39E21}"/>
              </a:ext>
            </a:extLst>
          </p:cNvPr>
          <p:cNvSpPr txBox="1"/>
          <p:nvPr/>
        </p:nvSpPr>
        <p:spPr>
          <a:xfrm>
            <a:off x="1522023" y="5610750"/>
            <a:ext cx="70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Food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C6C7F9-E8A9-E13B-7DC9-32A04F76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4157688"/>
            <a:ext cx="3238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0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D795-5512-DD8C-17B1-D5AB8340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DEDBC8-C536-D9E7-9E17-56B1A819E423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870932-6A37-EDF6-6EB8-D9D8D13331EA}"/>
              </a:ext>
            </a:extLst>
          </p:cNvPr>
          <p:cNvSpPr/>
          <p:nvPr/>
        </p:nvSpPr>
        <p:spPr>
          <a:xfrm>
            <a:off x="1109220" y="1233445"/>
            <a:ext cx="147708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1B6A-DBC6-DF26-34FA-0145AFED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Agent-specific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4FD1-E536-0258-A148-9929054A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Extending greedy, proposal</a:t>
            </a:r>
            <a:r>
              <a:rPr lang="en-US" dirty="0"/>
              <a:t>: Give item to the agent with highest quantile</a:t>
            </a:r>
          </a:p>
          <a:p>
            <a:r>
              <a:rPr lang="en-US" dirty="0"/>
              <a:t>Fails, U(0,1), U(.49,.51)</a:t>
            </a:r>
          </a:p>
          <a:p>
            <a:r>
              <a:rPr lang="en-US" dirty="0"/>
              <a:t>Envy-free with high probability, not efficient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[Bai&amp;Golz’22] give an EF </a:t>
            </a:r>
            <a:r>
              <a:rPr lang="en-US" dirty="0" err="1"/>
              <a:t>whp</a:t>
            </a:r>
            <a:r>
              <a:rPr lang="en-US" dirty="0"/>
              <a:t>, PO and computationally efficient algorithm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9DFCA5-08CD-EAAD-4E2E-29D3B90E1CE4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AD0668-4B78-CD67-B120-90774BDF4C72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2384-48A2-6C60-4B83-C643F395FA0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750181-5FFF-419A-53AD-8318886F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00254-34FC-8A05-476F-FCB228F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9E7252-9847-323D-F104-C88204A5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2886-1A24-0950-E0A3-33DE5655D86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E147C8-71C9-8D1B-4A2F-1C3E4B0C9634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82F79A-DCB0-E2FF-29D1-3C40D4509C13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87D23-1CE5-A535-5AEE-12B18B7D7CF9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6B1ADB-3E6D-F627-9642-7B848A46877F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C5178-07CD-8F9B-DAD2-8C98F017718F}"/>
              </a:ext>
            </a:extLst>
          </p:cNvPr>
          <p:cNvSpPr/>
          <p:nvPr/>
        </p:nvSpPr>
        <p:spPr>
          <a:xfrm>
            <a:off x="3202435" y="1232139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5626-2C97-4B5B-2EBB-6878B0FD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3666C7-10DF-049D-6A52-FAB09DEDFABA}"/>
              </a:ext>
            </a:extLst>
          </p:cNvPr>
          <p:cNvSpPr/>
          <p:nvPr/>
        </p:nvSpPr>
        <p:spPr>
          <a:xfrm>
            <a:off x="7083188" y="1221328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E7DC07-0520-3B12-E965-886254B445A8}"/>
              </a:ext>
            </a:extLst>
          </p:cNvPr>
          <p:cNvSpPr/>
          <p:nvPr/>
        </p:nvSpPr>
        <p:spPr>
          <a:xfrm>
            <a:off x="1109219" y="1233445"/>
            <a:ext cx="3562591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E0CE8-FC56-6474-590B-17A2CA4A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0D2AE-BBD5-BA85-F166-81A6AA41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19"/>
            <a:ext cx="10816388" cy="35429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Consider two identical agents: the best you can do is alternate per type</a:t>
            </a:r>
          </a:p>
          <a:p>
            <a:pPr marL="0" indent="0">
              <a:buNone/>
            </a:pPr>
            <a:r>
              <a:rPr lang="en-US" dirty="0"/>
              <a:t>Substantially different agents are envy-free with high probability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A84253-64E8-6402-676B-EC1B1A02C857}"/>
              </a:ext>
            </a:extLst>
          </p:cNvPr>
          <p:cNvCxnSpPr>
            <a:cxnSpLocks/>
          </p:cNvCxnSpPr>
          <p:nvPr/>
        </p:nvCxnSpPr>
        <p:spPr>
          <a:xfrm>
            <a:off x="1102625" y="1405720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FE3FDC-ED0D-4366-720E-0F39B596590B}"/>
              </a:ext>
            </a:extLst>
          </p:cNvPr>
          <p:cNvSpPr txBox="1"/>
          <p:nvPr/>
        </p:nvSpPr>
        <p:spPr>
          <a:xfrm>
            <a:off x="9763663" y="1583485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E5D78-C9FE-094D-9DDC-E78F4CB85B9B}"/>
              </a:ext>
            </a:extLst>
          </p:cNvPr>
          <p:cNvSpPr txBox="1"/>
          <p:nvPr/>
        </p:nvSpPr>
        <p:spPr>
          <a:xfrm>
            <a:off x="7522462" y="1577435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/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5197C-0C4A-EA6A-FA05-8D894E71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71" y="1614232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/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F4657-0B8A-9E86-BD99-8AFC6F68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1614232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/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4D0AB-348B-2F92-ADED-F213049A3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628" y="1642942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113341-EBEC-B20B-1A78-CFC1FCE53828}"/>
              </a:ext>
            </a:extLst>
          </p:cNvPr>
          <p:cNvCxnSpPr>
            <a:cxnSpLocks/>
          </p:cNvCxnSpPr>
          <p:nvPr/>
        </p:nvCxnSpPr>
        <p:spPr>
          <a:xfrm flipV="1">
            <a:off x="1756575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5C46-32F1-D1D9-E9B9-7689EE7BB865}"/>
              </a:ext>
            </a:extLst>
          </p:cNvPr>
          <p:cNvCxnSpPr>
            <a:cxnSpLocks/>
          </p:cNvCxnSpPr>
          <p:nvPr/>
        </p:nvCxnSpPr>
        <p:spPr>
          <a:xfrm flipV="1">
            <a:off x="3783250" y="1214651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FBBA3-60DE-A381-9846-FFC8C95D7662}"/>
              </a:ext>
            </a:extLst>
          </p:cNvPr>
          <p:cNvCxnSpPr>
            <a:cxnSpLocks/>
          </p:cNvCxnSpPr>
          <p:nvPr/>
        </p:nvCxnSpPr>
        <p:spPr>
          <a:xfrm flipV="1">
            <a:off x="5863883" y="122032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CC6B46-4944-A307-9BCC-077EF845C3A1}"/>
              </a:ext>
            </a:extLst>
          </p:cNvPr>
          <p:cNvCxnSpPr>
            <a:cxnSpLocks/>
          </p:cNvCxnSpPr>
          <p:nvPr/>
        </p:nvCxnSpPr>
        <p:spPr>
          <a:xfrm flipV="1">
            <a:off x="8322296" y="1216905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4749EF-DDF1-FF81-67DC-72F5D0BDFAD9}"/>
              </a:ext>
            </a:extLst>
          </p:cNvPr>
          <p:cNvCxnSpPr>
            <a:cxnSpLocks/>
          </p:cNvCxnSpPr>
          <p:nvPr/>
        </p:nvCxnSpPr>
        <p:spPr>
          <a:xfrm flipV="1">
            <a:off x="10343291" y="1213708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EBB20F-C93A-7F71-900C-1CC6D8EF172E}"/>
              </a:ext>
            </a:extLst>
          </p:cNvPr>
          <p:cNvSpPr/>
          <p:nvPr/>
        </p:nvSpPr>
        <p:spPr>
          <a:xfrm>
            <a:off x="5269707" y="1207382"/>
            <a:ext cx="1215589" cy="889956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/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There is an ex-post Pareto optimal algorithm that guarantees to each pair of agents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does not envy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high probability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envies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by at most one item (wp 1)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EAA01B-B7DB-68E9-3BFF-1EBAE4BC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25" y="2662729"/>
                <a:ext cx="10095914" cy="1569660"/>
              </a:xfrm>
              <a:prstGeom prst="rect">
                <a:avLst/>
              </a:prstGeom>
              <a:blipFill>
                <a:blip r:embed="rId6"/>
                <a:stretch>
                  <a:fillRect l="-96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3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2490-476A-C9A8-4473-DFF7D774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7F3450-6447-7635-96CF-961FC0496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973506"/>
              </p:ext>
            </p:extLst>
          </p:nvPr>
        </p:nvGraphicFramePr>
        <p:xfrm>
          <a:off x="9240981" y="771158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838369-7547-9091-7628-7156B8810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01106"/>
              </p:ext>
            </p:extLst>
          </p:nvPr>
        </p:nvGraphicFramePr>
        <p:xfrm>
          <a:off x="9240981" y="3465200"/>
          <a:ext cx="2401456" cy="166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8">
                  <a:extLst>
                    <a:ext uri="{9D8B030D-6E8A-4147-A177-3AD203B41FA5}">
                      <a16:colId xmlns:a16="http://schemas.microsoft.com/office/drawing/2014/main" val="1815976454"/>
                    </a:ext>
                  </a:extLst>
                </a:gridCol>
                <a:gridCol w="1200728">
                  <a:extLst>
                    <a:ext uri="{9D8B030D-6E8A-4147-A177-3AD203B41FA5}">
                      <a16:colId xmlns:a16="http://schemas.microsoft.com/office/drawing/2014/main" val="2535291694"/>
                    </a:ext>
                  </a:extLst>
                </a:gridCol>
              </a:tblGrid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401772"/>
                  </a:ext>
                </a:extLst>
              </a:tr>
              <a:tr h="83165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ysClr val="windowText" lastClr="000000"/>
                          </a:solidFill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7081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Strategy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Construct the offline instance from the correlated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Find a good fractional allocation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offline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Online, allocate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Fairness and efficiency guarantees carry over</a:t>
                </a:r>
              </a:p>
              <a:p>
                <a:pPr marL="0" indent="0">
                  <a:buNone/>
                </a:pPr>
                <a:r>
                  <a:rPr lang="en-US" dirty="0"/>
                  <a:t>MNW: PO + EF1 offline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PO +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3F8148-6E14-955C-B5FD-404F5F0A0E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67326"/>
                <a:ext cx="6814457" cy="4909637"/>
              </a:xfrm>
              <a:blipFill>
                <a:blip r:embed="rId3"/>
                <a:stretch>
                  <a:fillRect l="-1789" t="-2112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/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 [BKPPZ’23] We can find a PO and strongly</a:t>
                </a:r>
                <a:r>
                  <a:rPr lang="en-US" sz="2000" dirty="0"/>
                  <a:t>*</a:t>
                </a:r>
                <a:r>
                  <a:rPr lang="en-US" sz="2400" dirty="0"/>
                  <a:t> envy-free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offline, which gives PO and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online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6A6255-D2F8-7D13-00B8-5E43F00B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37" y="5414842"/>
                <a:ext cx="9254925" cy="830997"/>
              </a:xfrm>
              <a:prstGeom prst="rect">
                <a:avLst/>
              </a:prstGeom>
              <a:blipFill>
                <a:blip r:embed="rId4"/>
                <a:stretch>
                  <a:fillRect l="-988" t="-5839" r="-98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D9CB1CA-94F3-3FFC-FE94-515719BD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9505" y="877908"/>
            <a:ext cx="618230" cy="61823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40DE3650-89E0-EB5C-5810-511454E46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2969" y="1710658"/>
            <a:ext cx="618230" cy="618230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4C742243-45DE-82F8-8117-479B063B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6041" y="3627426"/>
            <a:ext cx="618230" cy="618230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CC56ACD9-D828-B64D-FE90-05A0B64B6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9505" y="4460176"/>
            <a:ext cx="618230" cy="618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DA2AAB-C09D-BBBA-4B7E-F1882604D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7959" y="2841091"/>
            <a:ext cx="634485" cy="470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E05A93-B4BC-16D2-E19C-9342F58FD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262" y="2794213"/>
            <a:ext cx="540850" cy="4893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9F711-0B8F-C88A-50B9-16EE35B9FC73}"/>
              </a:ext>
            </a:extLst>
          </p:cNvPr>
          <p:cNvSpPr txBox="1"/>
          <p:nvPr/>
        </p:nvSpPr>
        <p:spPr>
          <a:xfrm>
            <a:off x="9374188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BA955-C074-39A0-F65D-48DC1BA135D9}"/>
              </a:ext>
            </a:extLst>
          </p:cNvPr>
          <p:cNvSpPr txBox="1"/>
          <p:nvPr/>
        </p:nvSpPr>
        <p:spPr>
          <a:xfrm>
            <a:off x="10585674" y="2419273"/>
            <a:ext cx="99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w.p.</a:t>
            </a:r>
            <a:r>
              <a:rPr lang="en-US" sz="2000" dirty="0"/>
              <a:t> 0.8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A1365-6A63-EC81-94D0-FC6137BA4841}"/>
              </a:ext>
            </a:extLst>
          </p:cNvPr>
          <p:cNvSpPr txBox="1"/>
          <p:nvPr/>
        </p:nvSpPr>
        <p:spPr>
          <a:xfrm rot="5400000">
            <a:off x="11296285" y="4040753"/>
            <a:ext cx="103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9FAD8-2CC1-33B3-09BE-3BC919F2F1FC}"/>
              </a:ext>
            </a:extLst>
          </p:cNvPr>
          <p:cNvSpPr txBox="1"/>
          <p:nvPr/>
        </p:nvSpPr>
        <p:spPr>
          <a:xfrm rot="5400000">
            <a:off x="11339525" y="131500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408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BBC6-5EFD-B016-91F4-20E9DB54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and efficient online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6242-E1E3-5BBD-3F17-69FE6D36D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8678A-7EE8-FD5A-FDB8-E0AB2635B7AD}"/>
              </a:ext>
            </a:extLst>
          </p:cNvPr>
          <p:cNvSpPr/>
          <p:nvPr/>
        </p:nvSpPr>
        <p:spPr>
          <a:xfrm>
            <a:off x="7172088" y="2358957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B5593-165B-C742-6A93-5F2FFBFEB4E8}"/>
              </a:ext>
            </a:extLst>
          </p:cNvPr>
          <p:cNvSpPr/>
          <p:nvPr/>
        </p:nvSpPr>
        <p:spPr>
          <a:xfrm>
            <a:off x="1198119" y="2358374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5DA4-A5CD-21BB-F512-0292F4B78EE8}"/>
              </a:ext>
            </a:extLst>
          </p:cNvPr>
          <p:cNvCxnSpPr>
            <a:cxnSpLocks/>
          </p:cNvCxnSpPr>
          <p:nvPr/>
        </p:nvCxnSpPr>
        <p:spPr>
          <a:xfrm>
            <a:off x="1191525" y="2543349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75F9A5-C783-093B-A6CA-3D9E3026E95F}"/>
              </a:ext>
            </a:extLst>
          </p:cNvPr>
          <p:cNvSpPr txBox="1"/>
          <p:nvPr/>
        </p:nvSpPr>
        <p:spPr>
          <a:xfrm>
            <a:off x="9852563" y="2721114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F7A5-514B-4624-5FF5-41CE28FAB3E7}"/>
              </a:ext>
            </a:extLst>
          </p:cNvPr>
          <p:cNvSpPr txBox="1"/>
          <p:nvPr/>
        </p:nvSpPr>
        <p:spPr>
          <a:xfrm>
            <a:off x="7611362" y="2715064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/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AAF67C-539F-FD51-B82C-9D18450E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71" y="2751861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/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32070-54E0-5B27-07C5-150D436D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0" y="2751861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/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0E5F3-473F-738C-9A58-3FD74F2A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28" y="2780571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423E25-9800-5F01-50EB-9004FEECD9A4}"/>
              </a:ext>
            </a:extLst>
          </p:cNvPr>
          <p:cNvCxnSpPr>
            <a:cxnSpLocks/>
          </p:cNvCxnSpPr>
          <p:nvPr/>
        </p:nvCxnSpPr>
        <p:spPr>
          <a:xfrm flipV="1">
            <a:off x="1845475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A9C089-AF25-420A-99A1-B2F73EEAE1F3}"/>
              </a:ext>
            </a:extLst>
          </p:cNvPr>
          <p:cNvCxnSpPr>
            <a:cxnSpLocks/>
          </p:cNvCxnSpPr>
          <p:nvPr/>
        </p:nvCxnSpPr>
        <p:spPr>
          <a:xfrm flipV="1">
            <a:off x="3872150" y="235228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705C4F-9232-AC34-3498-B629EE255232}"/>
              </a:ext>
            </a:extLst>
          </p:cNvPr>
          <p:cNvCxnSpPr>
            <a:cxnSpLocks/>
          </p:cNvCxnSpPr>
          <p:nvPr/>
        </p:nvCxnSpPr>
        <p:spPr>
          <a:xfrm flipV="1">
            <a:off x="5952783" y="2357949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E6E593-151E-2EAF-62FC-F827FDFBDE08}"/>
              </a:ext>
            </a:extLst>
          </p:cNvPr>
          <p:cNvCxnSpPr>
            <a:cxnSpLocks/>
          </p:cNvCxnSpPr>
          <p:nvPr/>
        </p:nvCxnSpPr>
        <p:spPr>
          <a:xfrm flipV="1">
            <a:off x="8411196" y="2354534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84FD8-4773-A52A-0554-144A7D1E3104}"/>
              </a:ext>
            </a:extLst>
          </p:cNvPr>
          <p:cNvCxnSpPr>
            <a:cxnSpLocks/>
          </p:cNvCxnSpPr>
          <p:nvPr/>
        </p:nvCxnSpPr>
        <p:spPr>
          <a:xfrm flipV="1">
            <a:off x="10432191" y="235133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46834F-49A2-681B-4368-5AF5F0107803}"/>
              </a:ext>
            </a:extLst>
          </p:cNvPr>
          <p:cNvSpPr txBox="1"/>
          <p:nvPr/>
        </p:nvSpPr>
        <p:spPr>
          <a:xfrm>
            <a:off x="3364707" y="4032800"/>
            <a:ext cx="576337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BUT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People are bad at reporting values</a:t>
            </a:r>
          </a:p>
          <a:p>
            <a:r>
              <a:rPr lang="en-US" sz="2800" dirty="0"/>
              <a:t>Most organizations don’t elicit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9FA7-311F-BC31-214A-CD3B7FA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allocation (really)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4E70-80ED-BC8F-15C5-0A55A79A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Uniform random allocation is as good as it gets, in a sense</a:t>
            </a:r>
          </a:p>
          <a:p>
            <a:r>
              <a:rPr lang="en-US" dirty="0"/>
              <a:t>Only care about efficiency: give to agent with highest value</a:t>
            </a:r>
          </a:p>
          <a:p>
            <a:r>
              <a:rPr lang="en-US" dirty="0"/>
              <a:t>Extensions: delay allocations, reallocate [HPPZ’19],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/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Allocating items uniformly at random yields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with high probability,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) </a:t>
                </a:r>
                <a:r>
                  <a:rPr lang="en-US" sz="2400" b="0" dirty="0"/>
                  <a:t>and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-PO ex ante</a:t>
                </a:r>
                <a:r>
                  <a:rPr lang="en-US" sz="2400" b="0" dirty="0"/>
                  <a:t>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0DA6F2-29EB-6683-9A2B-72DB188C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1267326"/>
                <a:ext cx="9631680" cy="988925"/>
              </a:xfrm>
              <a:prstGeom prst="rect">
                <a:avLst/>
              </a:prstGeom>
              <a:blipFill>
                <a:blip r:embed="rId3"/>
                <a:stretch>
                  <a:fillRect l="-1013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/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solidFill>
                <a:srgbClr val="F2CAD3">
                  <a:alpha val="6862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No algorithm can simultaneously have sublinear envy and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</a:t>
                </a:r>
                <a:r>
                  <a:rPr lang="en-US" sz="2400" dirty="0"/>
                  <a:t>PO</a:t>
                </a:r>
                <a:r>
                  <a:rPr lang="en-US" dirty="0"/>
                  <a:t> </a:t>
                </a:r>
                <a:r>
                  <a:rPr lang="en-US" sz="2400" dirty="0"/>
                  <a:t>ex ante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</m:oMath>
                </a14:m>
                <a:r>
                  <a:rPr lang="en-US" sz="2400" dirty="0"/>
                  <a:t>even against a non-adaptive adversary.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86B858-8231-4430-3924-66E3C5E4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3260992"/>
                <a:ext cx="9631680" cy="922304"/>
              </a:xfrm>
              <a:prstGeom prst="rect">
                <a:avLst/>
              </a:prstGeom>
              <a:blipFill>
                <a:blip r:embed="rId4"/>
                <a:stretch>
                  <a:fillRect l="-1013" t="-5298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/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All algorithms have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𝐸𝑁𝑉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).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03C490-B795-F3B8-47F4-C6C37BB3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2488836"/>
                <a:ext cx="9631680" cy="539571"/>
              </a:xfrm>
              <a:prstGeom prst="rect">
                <a:avLst/>
              </a:prstGeom>
              <a:blipFill>
                <a:blip r:embed="rId5"/>
                <a:stretch>
                  <a:fillRect l="-1013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3E47-43E2-9A77-CBB4-E59B1F3E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Independent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	       [PZ19, BKPPZ22]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Core idea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56D72-7107-C946-8657-BC94BF30E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B1DB5D-F95D-62A1-C1F7-DCBC356F6117}"/>
              </a:ext>
            </a:extLst>
          </p:cNvPr>
          <p:cNvSpPr txBox="1"/>
          <p:nvPr/>
        </p:nvSpPr>
        <p:spPr>
          <a:xfrm>
            <a:off x="1029824" y="4137813"/>
            <a:ext cx="10132351" cy="492443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Theorem. There is no fairness-efficiency tradeoff for </a:t>
            </a:r>
            <a:r>
              <a:rPr lang="en-US" sz="2600" dirty="0" err="1"/>
              <a:t>iid</a:t>
            </a:r>
            <a:r>
              <a:rPr lang="en-US" sz="2600" dirty="0"/>
              <a:t> values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/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46C8CE-A3AA-C1A3-734B-9533E02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0" y="2866426"/>
                <a:ext cx="10132351" cy="461665"/>
              </a:xfrm>
              <a:prstGeom prst="rect">
                <a:avLst/>
              </a:prstGeom>
              <a:blipFill>
                <a:blip r:embed="rId4"/>
                <a:stretch>
                  <a:fillRect l="-90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2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755F-CD2B-7B10-192B-E8300B93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Correlated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/>
                  <a:t>Alg</a:t>
                </a:r>
                <a:r>
                  <a:rPr lang="en-US" dirty="0"/>
                  <a:t> 1: </a:t>
                </a:r>
              </a:p>
              <a:p>
                <a:pPr marL="0" indent="0">
                  <a:buNone/>
                </a:pPr>
                <a:r>
                  <a:rPr lang="en-US" dirty="0"/>
                  <a:t>1. Find an EF + PO fractional allocation to the offline instance (MNW)</a:t>
                </a:r>
              </a:p>
              <a:p>
                <a:pPr marL="0" indent="0">
                  <a:buNone/>
                </a:pPr>
                <a:r>
                  <a:rPr lang="en-US" dirty="0"/>
                  <a:t>2. Use the fractional solution to guide the online allocations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No fairness-efficiency tradeoff in Bayesian settings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1D45F-C4F0-44A0-1D53-CC445ED65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16388" cy="5225548"/>
              </a:xfrm>
              <a:blipFill>
                <a:blip r:embed="rId3"/>
                <a:stretch>
                  <a:fillRect l="-1184" t="-1984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1136BE-A44A-3BA2-CB2F-6A1ED179131A}"/>
              </a:ext>
            </a:extLst>
          </p:cNvPr>
          <p:cNvSpPr txBox="1"/>
          <p:nvPr/>
        </p:nvSpPr>
        <p:spPr>
          <a:xfrm>
            <a:off x="838199" y="3491311"/>
            <a:ext cx="9974343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Lemma. Rounding a PO fractional allocation gives an ex post PO allocation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/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ex post PO.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𝐸𝑁𝑉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24F606-89A0-96C5-5329-B4C22D5D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4706"/>
                <a:ext cx="9974344" cy="549253"/>
              </a:xfrm>
              <a:prstGeom prst="rect">
                <a:avLst/>
              </a:prstGeom>
              <a:blipFill>
                <a:blip r:embed="rId4"/>
                <a:stretch>
                  <a:fillRect l="-978" b="-2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/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Theorem.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1’ is ex post PO and,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EF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3E48B-7155-886D-2F4E-DEE5FACC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48085"/>
                <a:ext cx="9974344" cy="461665"/>
              </a:xfrm>
              <a:prstGeom prst="rect">
                <a:avLst/>
              </a:prstGeom>
              <a:blipFill>
                <a:blip r:embed="rId5"/>
                <a:stretch>
                  <a:fillRect l="-9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6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3A02-F0AF-D446-2672-7B26BE46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lot of </a:t>
                </a:r>
                <a:r>
                  <a:rPr lang="en-US" dirty="0" err="1"/>
                  <a:t>behavioural</a:t>
                </a:r>
                <a:r>
                  <a:rPr lang="en-US" dirty="0"/>
                  <a:t> work says people find it hard to report exact values (and are often inaccurate)</a:t>
                </a:r>
              </a:p>
              <a:p>
                <a:r>
                  <a:rPr lang="en-US" dirty="0"/>
                  <a:t>Computational social choice: </a:t>
                </a:r>
                <a:r>
                  <a:rPr lang="en-US" i="1" dirty="0"/>
                  <a:t>Distortion </a:t>
                </a:r>
                <a:r>
                  <a:rPr lang="en-US" dirty="0"/>
                  <a:t>measures loss from having access only to minimally expressive versions of utilities </a:t>
                </a:r>
                <a:r>
                  <a:rPr lang="en-US" sz="1600" dirty="0"/>
                  <a:t>(Procaccia&amp; Rosenschein’06</a:t>
                </a:r>
                <a:r>
                  <a:rPr lang="en-US" sz="1800" dirty="0"/>
                  <a:t>)</a:t>
                </a:r>
                <a:r>
                  <a:rPr lang="en-US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/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Practice: 412 Food rescue don’t elicit values (Shi+21), MEANS don’t, etc.</a:t>
                </a:r>
              </a:p>
              <a:p>
                <a:r>
                  <a:rPr lang="en-US" dirty="0"/>
                  <a:t>Notable exception: Feeding America – market system (Predergast’22)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2F98-343F-6CF2-978A-FFDE8E33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agents, items arrive online at times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Items are allocated immediately and irrevocably upon arrival</a:t>
                </a:r>
              </a:p>
              <a:p>
                <a:r>
                  <a:rPr lang="en-US" dirty="0"/>
                  <a:t>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Values are additive,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          </a:t>
            </a:r>
            <a:r>
              <a:rPr lang="en-US" sz="2400" dirty="0"/>
              <a:t>[</a:t>
            </a:r>
            <a:r>
              <a:rPr lang="en-US" sz="2400" dirty="0">
                <a:solidFill>
                  <a:schemeClr val="accent5"/>
                </a:solidFill>
              </a:rPr>
              <a:t>B</a:t>
            </a:r>
            <a:r>
              <a:rPr lang="en-US" sz="2400" dirty="0"/>
              <a:t>HP Neurips’22, OR’24]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1DBCCFD-85B9-9491-454C-A2B6D42E4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23669"/>
          <a:stretch/>
        </p:blipFill>
        <p:spPr bwMode="auto">
          <a:xfrm>
            <a:off x="10660649" y="208009"/>
            <a:ext cx="1035238" cy="10119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niel Halpern">
            <a:extLst>
              <a:ext uri="{FF2B5EF4-FFF2-40B4-BE49-F238E27FC236}">
                <a16:creationId xmlns:a16="http://schemas.microsoft.com/office/drawing/2014/main" id="{031DF6EB-DD9D-68F4-77BB-CE8BEEBB0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0174" r="11849" b="10839"/>
          <a:stretch/>
        </p:blipFill>
        <p:spPr bwMode="auto">
          <a:xfrm>
            <a:off x="9493219" y="157270"/>
            <a:ext cx="1015476" cy="10378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82D63-5FD0-B68F-9181-F7C57906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6F4153-D8E3-D368-EB32-7392D9ABB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C6A84F17-75F8-6E9C-D699-5D65E67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1652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D5D3268-A9E4-B4C3-4780-D2AE742A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B6E75-FD89-674D-8724-B1F7826C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4D7ED123-3508-166F-B31E-395AF37F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F120B2AF-8D48-95B5-BBEC-15B5812D6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9FCA32F-0B5C-AAB9-DDAE-AC43641BC39A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F6E1B92-6F61-0D84-5633-FF49C5226CC3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423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DB7DB-F0F6-E3AE-0EBF-3233D99BD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A8A1C-0955-4FF1-D534-23613D91C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56755ECB-C372-DBF8-DD65-EC9F5CA0D0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950081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85B64F3-30C8-6930-EA7D-29B9956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2653C-A649-081D-BD51-DA4721C7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54EFB-AAE5-D3AE-4664-E38EF243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555E8B26-658A-914F-28A9-9C7291E10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DEFC78B-3936-7B1F-7F51-5366FC8C4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15DBE53-7F17-8472-3AC7-53CEBAACC9C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E1E5C-9DBB-6DE6-BAEE-8864C776C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39" y="3722144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E6E20-EBEC-9DCC-E18C-7F6B2B329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09" y="3722145"/>
            <a:ext cx="375584" cy="33981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440BC9B-7D70-9374-FE34-85AAAFCFAD11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2397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C67-68C3-07B1-C334-EEBE7743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F4854-8A40-5FDC-F3DE-7295570DA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339524D4-5A20-861E-64FC-D6C42AE0A1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759225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869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R>
                          <a:noFill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/>
                        </a:p>
                      </a:txBody>
                      <a:tcPr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0877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B9C5C4-2837-85C9-87A1-8B0DF136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38C56-B7B5-7FC0-F66F-791747BC2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737D2-6677-B785-81D5-30F3274AB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D62758-B55B-A6DD-197E-FA8861C6D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B95F8E80-6B11-5BAE-0C09-9D5C91ADC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C519D515-3670-50FD-AD99-1C3855833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6A84097-358A-54F6-FFDA-15D79BB05A31}"/>
              </a:ext>
            </a:extLst>
          </p:cNvPr>
          <p:cNvSpPr/>
          <p:nvPr/>
        </p:nvSpPr>
        <p:spPr>
          <a:xfrm>
            <a:off x="292910" y="3587757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8EE78-86B4-AA6B-A5D2-DE76E0B16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23" y="3733719"/>
            <a:ext cx="458146" cy="33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30A0E-99A7-1372-D717-E5037BC5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7" y="4981367"/>
            <a:ext cx="432393" cy="39121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C7373DF-CD59-4EED-CD6A-DFCDF0A50682}"/>
              </a:ext>
            </a:extLst>
          </p:cNvPr>
          <p:cNvSpPr/>
          <p:nvPr/>
        </p:nvSpPr>
        <p:spPr>
          <a:xfrm>
            <a:off x="292910" y="4855254"/>
            <a:ext cx="1135826" cy="608589"/>
          </a:xfrm>
          <a:prstGeom prst="wedgeRectCallout">
            <a:avLst>
              <a:gd name="adj1" fmla="val 55811"/>
              <a:gd name="adj2" fmla="val 79167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99006-8B8A-47EA-1C5F-375621B6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59" y="3743021"/>
            <a:ext cx="458146" cy="351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BD06A-727E-A7F0-ED64-ACC187B46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73" y="5008210"/>
            <a:ext cx="458146" cy="3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4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F7CC8D-65CD-8E18-DC38-800DEDB1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0CCD3-CC89-0C7F-ADCC-F6C7C819E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8D89E002-E23E-232C-8CF4-4EEE1957EA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857856"/>
                  </p:ext>
                </p:extLst>
              </p:nvPr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B441F2-1084-5FCF-014E-05B80D99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CC08-B68A-3F83-1BC5-48E99B924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9BD80-5396-12FA-5B0C-1BFADF37F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73801-F288-5D06-99B2-0AE785F04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88F43C-2857-5C8D-4C15-118671E51234}"/>
              </a:ext>
            </a:extLst>
          </p:cNvPr>
          <p:cNvSpPr txBox="1"/>
          <p:nvPr/>
        </p:nvSpPr>
        <p:spPr>
          <a:xfrm>
            <a:off x="10845382" y="4107102"/>
            <a:ext cx="184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F8BFC0AA-F1C7-2EBC-25EA-4482BFE61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E6A402B6-AF03-90C2-A376-6EFD058413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1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C419-54B5-F182-E2CA-08320AAE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E928C-8461-3D80-59DB-FA7342A19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08B0155B-65EA-26C7-6DB1-31D6CFC974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8AE526F-932D-607F-72C9-CC3BE7F4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3812A-DD74-E589-8189-51D08A336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A6896D-9B74-6F7B-7A84-6CCF7DB69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F7D99-379D-F48B-7D55-B44ACF68F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2F1857-A8BD-8B37-0AA8-7C41166650BF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DDB89-EA93-0123-28C6-CA9B76E126D3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D34E6A20-F90B-EDD6-5D3E-B527DB5B5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A44EB955-3F10-4DDF-C3B2-15164DD27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3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4793A1-B8FC-15F1-B2F2-52026FE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E59AF-47D0-37F0-9792-000097760F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drawn from continuous unknown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is quantile  </a:t>
                </a:r>
              </a:p>
              <a:p>
                <a:r>
                  <a:rPr lang="en-US" dirty="0"/>
                  <a:t>You can query for an agent’s rank relative to a subset of previous items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r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𝑜𝑤𝑛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+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1/2 -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C6312B0-CCF7-6533-21AC-A783ACDD0D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6791" y="2566130"/>
              <a:ext cx="8350218" cy="35771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1703">
                      <a:extLst>
                        <a:ext uri="{9D8B030D-6E8A-4147-A177-3AD203B41FA5}">
                          <a16:colId xmlns:a16="http://schemas.microsoft.com/office/drawing/2014/main" val="3790879932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44549381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946305230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2443710449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3456771264"/>
                        </a:ext>
                      </a:extLst>
                    </a:gridCol>
                    <a:gridCol w="1391703">
                      <a:extLst>
                        <a:ext uri="{9D8B030D-6E8A-4147-A177-3AD203B41FA5}">
                          <a16:colId xmlns:a16="http://schemas.microsoft.com/office/drawing/2014/main" val="1782753688"/>
                        </a:ext>
                      </a:extLst>
                    </a:gridCol>
                  </a:tblGrid>
                  <a:tr h="119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49912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r="-401316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563" r="-299563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r="-200877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r="-100000" b="-2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Envy</a:t>
                          </a:r>
                        </a:p>
                      </a:txBody>
                      <a:tcPr anchor="b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9175964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  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100000" r="-401316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127" t="-100000" r="-100000" b="-100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100000" r="-439" b="-100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666539"/>
                      </a:ext>
                    </a:extLst>
                  </a:tr>
                  <a:tr h="1192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39" t="-200000" r="-401316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1/2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877" t="-200000" r="-200877" b="-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316" t="-200000" r="-439" b="-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371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A0BAB8-740A-4FA5-2796-91BAA886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A69F-79D2-CBF2-436A-0166DF658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66" y="2746759"/>
            <a:ext cx="815220" cy="60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6869F-95C1-936D-B48F-711F1845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96" y="2746759"/>
            <a:ext cx="694912" cy="62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4D85E-E66F-F327-F809-844C87958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318" y="2838931"/>
            <a:ext cx="698645" cy="536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6EE8DA-ECDB-9EA3-05DF-90B71077A74A}"/>
              </a:ext>
            </a:extLst>
          </p:cNvPr>
          <p:cNvSpPr txBox="1"/>
          <p:nvPr/>
        </p:nvSpPr>
        <p:spPr>
          <a:xfrm>
            <a:off x="10845382" y="4107102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E5393-FD19-131E-6239-9A14DA515C05}"/>
              </a:ext>
            </a:extLst>
          </p:cNvPr>
          <p:cNvSpPr txBox="1"/>
          <p:nvPr/>
        </p:nvSpPr>
        <p:spPr>
          <a:xfrm>
            <a:off x="10845382" y="5303349"/>
            <a:ext cx="4876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Wingdings" panose="05000000000000000000" pitchFamily="2" charset="2"/>
              </a:rPr>
              <a:t>L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219AD96B-AD18-A71A-3F4E-7F2C99C64E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267" y="3930524"/>
            <a:ext cx="827400" cy="827400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E0B729F-A195-02D0-D268-260BD8206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3267" y="5176974"/>
            <a:ext cx="827400" cy="8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AC17-995A-A606-2D03-0260DDB8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identical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9546-AA9C-A57B-E19C-7E4276A5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Ranking relative to  arbitrary set of previous items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Ranking compared to a single previous item  (High/Low reports)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/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we get 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approximation </a:t>
                </a:r>
                <a:r>
                  <a:rPr lang="en-US" sz="2400" b="0" dirty="0"/>
                  <a:t>to welfare and envy-freeness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7E4A4E-96B0-59AB-9460-334D9592A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647352"/>
                <a:ext cx="10155627" cy="1014380"/>
              </a:xfrm>
              <a:prstGeom prst="rect">
                <a:avLst/>
              </a:prstGeom>
              <a:blipFill>
                <a:blip r:embed="rId3"/>
                <a:stretch>
                  <a:fillRect l="-900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/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we guarantee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-welfare maximizing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27F427-377C-7AAA-8F1E-815070104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06129"/>
                <a:ext cx="10643887" cy="461665"/>
              </a:xfrm>
              <a:prstGeom prst="rect">
                <a:avLst/>
              </a:prstGeom>
              <a:blipFill>
                <a:blip r:embed="rId4"/>
                <a:stretch>
                  <a:fillRect l="-85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3D20C36-6960-0867-B6AC-A36BEB5AF201}"/>
              </a:ext>
            </a:extLst>
          </p:cNvPr>
          <p:cNvSpPr txBox="1"/>
          <p:nvPr/>
        </p:nvSpPr>
        <p:spPr>
          <a:xfrm>
            <a:off x="1018186" y="4885805"/>
            <a:ext cx="10155627" cy="830997"/>
          </a:xfrm>
          <a:prstGeom prst="rect">
            <a:avLst/>
          </a:prstGeom>
          <a:solidFill>
            <a:srgbClr val="F6DBE1">
              <a:alpha val="6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Thm</a:t>
            </a:r>
            <a:r>
              <a:rPr lang="en-US" sz="2400" dirty="0"/>
              <a:t>. With comparisons to a single item, no algorithm is 0.999 welfare maximizing with high probability for all distributions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244-3DA1-478C-B47A-F11B9842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Correlated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</a:t>
                </a:r>
                <a:r>
                  <a:rPr lang="en-US" dirty="0" err="1"/>
                  <a:t>iid</a:t>
                </a:r>
                <a:r>
                  <a:rPr lang="en-US" dirty="0"/>
                  <a:t>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E7CFB-2BC3-4EB5-8B96-2D8CB2C25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762397" cy="4829426"/>
              </a:xfrm>
              <a:blipFill>
                <a:blip r:embed="rId3"/>
                <a:stretch>
                  <a:fillRect l="-96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/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even with a single comparison, you can get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≈0.63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-Pareto efficient and envy free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whp</a:t>
                </a:r>
                <a:r>
                  <a:rPr lang="en-US" sz="2400" dirty="0">
                    <a:solidFill>
                      <a:schemeClr val="tx1"/>
                    </a:solidFill>
                  </a:rPr>
                  <a:t> algorithm, </a:t>
                </a:r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BDA51-8DFD-4F99-A2D8-54CACD4F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3762250"/>
                <a:ext cx="9973176" cy="1014380"/>
              </a:xfrm>
              <a:prstGeom prst="rect">
                <a:avLst/>
              </a:prstGeom>
              <a:blipFill>
                <a:blip r:embed="rId4"/>
                <a:stretch>
                  <a:fillRect l="-917" t="-4790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/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We provide an algorithm that is envy-free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942FC-E3B4-D8AB-9CEC-D26ED429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1984782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/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solidFill>
                <a:srgbClr val="F6DBE1">
                  <a:alpha val="69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Thm. In the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no algorithm is envy-free and c-Pareto optimal with probability p,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box>
                      <m: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≈0.81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&gt;2/3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83EDFE-3C31-BF0D-13FC-FA10F725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2" y="5050112"/>
                <a:ext cx="9973176" cy="920701"/>
              </a:xfrm>
              <a:prstGeom prst="rect">
                <a:avLst/>
              </a:prstGeom>
              <a:blipFill>
                <a:blip r:embed="rId6"/>
                <a:stretch>
                  <a:fillRect l="-917" t="-5298" r="-1528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396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ideal: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</a:t>
                </a:r>
                <a:r>
                  <a:rPr lang="en-US" dirty="0" err="1"/>
                  <a:t>alg</a:t>
                </a:r>
                <a:r>
                  <a:rPr lang="en-US" dirty="0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Lemma. In both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and non-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-strongly envy-free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QM is strongly EF and WO </a:t>
            </a:r>
            <a:r>
              <a:rPr lang="en-US" dirty="0" err="1"/>
              <a:t>whp</a:t>
            </a:r>
            <a:endParaRPr lang="en-US" dirty="0"/>
          </a:p>
          <a:p>
            <a:r>
              <a:rPr lang="en-US" dirty="0"/>
              <a:t>Approximate QM with empirical quantiles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500" dirty="0"/>
          </a:p>
          <a:p>
            <a:pPr marL="0" indent="0">
              <a:buNone/>
            </a:pPr>
            <a:r>
              <a:rPr lang="en-US" dirty="0"/>
              <a:t>Analysis: allow sublinear number of mistakes compared to QM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2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sampling phases get longer, we ask for a rank relative to many items</a:t>
                </a:r>
              </a:p>
              <a:p>
                <a:pPr marL="0" indent="0">
                  <a:buNone/>
                </a:pPr>
                <a:r>
                  <a:rPr lang="en-US" dirty="0"/>
                  <a:t>Can we do better? What if we ask for comparison to only 1 prior item?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/>
                  <a:t>Bounded memory model</a:t>
                </a:r>
              </a:p>
              <a:p>
                <a:r>
                  <a:rPr lang="en-US" dirty="0"/>
                  <a:t>1 benchmark item per agent, report H/L for each new item</a:t>
                </a:r>
              </a:p>
              <a:p>
                <a:r>
                  <a:rPr lang="en-US" dirty="0"/>
                  <a:t>When allocating item, you may ‘store’ it and release old benchmark</a:t>
                </a:r>
              </a:p>
              <a:p>
                <a:r>
                  <a:rPr lang="en-US" dirty="0"/>
                  <a:t>Idea: sample for a good benchmark and run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threshold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/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comparisons to a single item, you get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>
                    <a:solidFill>
                      <a:schemeClr val="accent6">
                        <a:lumMod val="50000"/>
                      </a:schemeClr>
                    </a:solidFill>
                  </a:rPr>
                  <a:t> approximation</a:t>
                </a:r>
                <a:r>
                  <a:rPr lang="en-US" sz="2400" b="0" dirty="0"/>
                  <a:t> to welfare and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F810E8-467D-8136-012A-B81970933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921448"/>
                <a:ext cx="9631680" cy="1087349"/>
              </a:xfrm>
              <a:prstGeom prst="rect">
                <a:avLst/>
              </a:prstGeom>
              <a:blipFill>
                <a:blip r:embed="rId4"/>
                <a:stretch>
                  <a:fillRect l="-949" t="-4469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5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FE30-C0D9-FC75-6153-3F6258C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6640-F12D-8723-B9C7-5FF178AE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abstract model for food recovery, work towards </a:t>
            </a:r>
            <a:r>
              <a:rPr lang="en-US" dirty="0" err="1"/>
              <a:t>fro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Static, envy, ef1, </a:t>
            </a:r>
            <a:r>
              <a:rPr lang="en-US" dirty="0" err="1"/>
              <a:t>rr</a:t>
            </a:r>
            <a:r>
              <a:rPr lang="en-US" dirty="0"/>
              <a:t>, PO, max </a:t>
            </a:r>
            <a:r>
              <a:rPr lang="en-US" dirty="0" err="1"/>
              <a:t>nash</a:t>
            </a:r>
            <a:r>
              <a:rPr lang="en-US" dirty="0"/>
              <a:t> welfare, bunch of other results, </a:t>
            </a:r>
            <a:r>
              <a:rPr lang="en-US" dirty="0">
                <a:solidFill>
                  <a:srgbClr val="FF0000"/>
                </a:solidFill>
              </a:rPr>
              <a:t>need items in advance</a:t>
            </a:r>
          </a:p>
          <a:p>
            <a:r>
              <a:rPr lang="en-US" dirty="0"/>
              <a:t>Dynamic model – arriving</a:t>
            </a:r>
          </a:p>
          <a:p>
            <a:pPr lvl="1"/>
            <a:r>
              <a:rPr lang="en-US" dirty="0"/>
              <a:t>Adversary model</a:t>
            </a:r>
          </a:p>
          <a:p>
            <a:pPr lvl="1"/>
            <a:r>
              <a:rPr lang="en-US" dirty="0"/>
              <a:t>Results for various settings, </a:t>
            </a:r>
            <a:r>
              <a:rPr lang="en-US" dirty="0">
                <a:solidFill>
                  <a:srgbClr val="FF0000"/>
                </a:solidFill>
              </a:rPr>
              <a:t>people cant report values</a:t>
            </a:r>
          </a:p>
          <a:p>
            <a:r>
              <a:rPr lang="en-US" dirty="0"/>
              <a:t>Dynamic, you don’t see the values</a:t>
            </a:r>
          </a:p>
          <a:p>
            <a:pPr lvl="1"/>
            <a:r>
              <a:rPr lang="en-US" dirty="0"/>
              <a:t>1 report</a:t>
            </a:r>
          </a:p>
          <a:p>
            <a:r>
              <a:rPr lang="en-US" dirty="0"/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2599741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Strategy (</a:t>
                </a:r>
                <a:r>
                  <a:rPr lang="en-US" dirty="0" err="1"/>
                  <a:t>Alg</a:t>
                </a:r>
                <a:r>
                  <a:rPr lang="en-US" dirty="0"/>
                  <a:t> 2, informally): </a:t>
                </a:r>
              </a:p>
              <a:p>
                <a:pPr marL="342900" lvl="1" indent="-342900"/>
                <a:r>
                  <a:rPr lang="en-US" dirty="0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o.w</a:t>
                </a:r>
                <a:r>
                  <a:rPr lang="en-US" dirty="0"/>
                  <a:t>. reject and repeat</a:t>
                </a:r>
              </a:p>
              <a:p>
                <a:pPr marL="342900" lvl="1" indent="-342900"/>
                <a:r>
                  <a:rPr lang="en-US" dirty="0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 dirty="0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5992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 with memory 1,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and is EF </a:t>
                </a:r>
                <a:r>
                  <a:rPr lang="en-US" sz="2400" b="0" dirty="0" err="1"/>
                  <a:t>w.h.p</a:t>
                </a:r>
                <a:r>
                  <a:rPr lang="en-US" sz="2400" b="0" dirty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8AD60F-AF47-7A50-0D65-ABCE063632E3}"/>
              </a:ext>
            </a:extLst>
          </p:cNvPr>
          <p:cNvSpPr txBox="1"/>
          <p:nvPr/>
        </p:nvSpPr>
        <p:spPr>
          <a:xfrm>
            <a:off x="1612641" y="966650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46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E19E-6241-79DD-C789-DFC5BFC2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40D-A238-B824-C514-D63B2099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/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Thm</a:t>
                </a:r>
                <a:r>
                  <a:rPr lang="en-US" sz="2400" dirty="0"/>
                  <a:t>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model with unbounded memory, </a:t>
                </a:r>
                <a:r>
                  <a:rPr lang="en-US" sz="2400" dirty="0" err="1"/>
                  <a:t>Alg</a:t>
                </a:r>
                <a:r>
                  <a:rPr lang="en-US" sz="2400" dirty="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0CB237-2EA9-9A4E-68F4-3FABE1B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587" y="134293"/>
                <a:ext cx="10139613" cy="461665"/>
              </a:xfrm>
              <a:prstGeom prst="rect">
                <a:avLst/>
              </a:prstGeom>
              <a:blipFill>
                <a:blip r:embed="rId2"/>
                <a:stretch>
                  <a:fillRect l="-902" t="-10526" r="-6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/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-Thresh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3AA31-7A35-42B8-1CB9-65E49A0A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51" y="365126"/>
                <a:ext cx="5500905" cy="1120050"/>
              </a:xfrm>
              <a:prstGeom prst="rect">
                <a:avLst/>
              </a:prstGeom>
              <a:blipFill>
                <a:blip r:embed="rId3"/>
                <a:stretch>
                  <a:fillRect l="-16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647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97A5-F4B9-4E9A-DF46-CBB0984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91FE-20ED-77F2-AB1E-B53CF1C2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values you lose 10-100x more items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FFBB4-8AEE-5106-61E1-A26C92BF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93"/>
          <a:stretch/>
        </p:blipFill>
        <p:spPr>
          <a:xfrm>
            <a:off x="642515" y="2202079"/>
            <a:ext cx="7425698" cy="3388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D37C9-E547-58F0-ED89-6C5D4757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7"/>
          <a:stretch/>
        </p:blipFill>
        <p:spPr>
          <a:xfrm>
            <a:off x="7993836" y="2292927"/>
            <a:ext cx="3094577" cy="3149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A37F0-BFE1-4F92-EB24-42A3BEDFBD3B}"/>
              </a:ext>
            </a:extLst>
          </p:cNvPr>
          <p:cNvSpPr txBox="1"/>
          <p:nvPr/>
        </p:nvSpPr>
        <p:spPr>
          <a:xfrm>
            <a:off x="9019372" y="2292927"/>
            <a:ext cx="1573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95</a:t>
            </a:r>
            <a:r>
              <a:rPr lang="en-US" sz="1000" baseline="30000" dirty="0"/>
              <a:t>th</a:t>
            </a:r>
            <a:r>
              <a:rPr lang="en-US" sz="1000" dirty="0"/>
              <a:t> percentile welfare</a:t>
            </a:r>
          </a:p>
        </p:txBody>
      </p:sp>
    </p:spTree>
    <p:extLst>
      <p:ext uri="{BB962C8B-B14F-4D97-AF65-F5344CB8AC3E}">
        <p14:creationId xmlns:p14="http://schemas.microsoft.com/office/powerpoint/2010/main" val="1375649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822E-9F0F-4CE3-A5D0-2AD1E20F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Fairness,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Envy: does any agent prefer another’s allocation over their own?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If no agent envies another the allocation is envy-free</a:t>
                </a:r>
              </a:p>
              <a:p>
                <a:pPr lvl="1"/>
                <a:endParaRPr lang="en-US"/>
              </a:p>
              <a:p>
                <a:r>
                  <a:rPr lang="en-US"/>
                  <a:t>A is Pareto optimal when there is no A’ where no-one is worse off and someone is strictly better off</a:t>
                </a:r>
              </a:p>
              <a:p>
                <a:pPr lvl="1"/>
                <a:r>
                  <a:rPr lang="en-US"/>
                  <a:t>Utility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PO if there is no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dominating it</a:t>
                </a:r>
              </a:p>
              <a:p>
                <a:pPr lvl="1"/>
                <a:r>
                  <a:rPr lang="en-US"/>
                  <a:t>Approximate PO: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-PO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undominated 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be a welfare optimal allocation, </a:t>
                </a:r>
                <a:r>
                  <a:rPr lang="en-US" err="1"/>
                  <a:t>ie</a:t>
                </a:r>
                <a:r>
                  <a:rPr lang="en-US"/>
                  <a:t> it maximizes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-approximation to welfare when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D5F3-3053-4A12-86F7-74B086EE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 b="-1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2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D7206FA0-B187-4FC7-BE4E-1A5FFE9A191A}"/>
              </a:ext>
            </a:extLst>
          </p:cNvPr>
          <p:cNvSpPr txBox="1"/>
          <p:nvPr/>
        </p:nvSpPr>
        <p:spPr>
          <a:xfrm>
            <a:off x="7103660" y="269592"/>
            <a:ext cx="463383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Nothing known about non-adaptive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Values drawn from a distribution 			       [PZ19, BKPPZ22]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No fairness-efficiency tradeoff even for correlated values</a:t>
                </a:r>
              </a:p>
              <a:p>
                <a:pPr lvl="1"/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Core idea from [DKG+14, KPW16]: For values drawn </a:t>
                </a:r>
                <a:r>
                  <a:rPr lang="en-US" err="1">
                    <a:solidFill>
                      <a:schemeClr val="bg1"/>
                    </a:solidFill>
                  </a:rPr>
                  <a:t>iid</a:t>
                </a:r>
                <a:r>
                  <a:rPr lang="en-US">
                    <a:solidFill>
                      <a:schemeClr val="bg1"/>
                    </a:solidFill>
                  </a:rPr>
                  <a:t> from some distribution, allocating each item to the agent with highest value is welfare optimal and EF </a:t>
                </a:r>
                <a:r>
                  <a:rPr lang="en-US" err="1">
                    <a:solidFill>
                      <a:schemeClr val="bg1"/>
                    </a:solidFill>
                  </a:rPr>
                  <a:t>whp</a:t>
                </a:r>
                <a:r>
                  <a:rPr lang="en-US">
                    <a:solidFill>
                      <a:schemeClr val="bg1"/>
                    </a:solidFill>
                  </a:rPr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88D0CE4-17D5-4E4E-B370-2DE8D1D76C18}"/>
              </a:ext>
            </a:extLst>
          </p:cNvPr>
          <p:cNvSpPr txBox="1"/>
          <p:nvPr/>
        </p:nvSpPr>
        <p:spPr>
          <a:xfrm>
            <a:off x="7310651" y="3840756"/>
            <a:ext cx="436760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Delay allocations (buy a fridge)</a:t>
            </a:r>
          </a:p>
          <a:p>
            <a:pPr marL="342900" indent="-342900">
              <a:buFontTx/>
              <a:buChar char="-"/>
            </a:pPr>
            <a:r>
              <a:rPr lang="en-US" sz="2400"/>
              <a:t>Allow reallocations</a:t>
            </a:r>
          </a:p>
          <a:p>
            <a:pPr marL="342900" indent="-342900">
              <a:buFontTx/>
              <a:buChar char="-"/>
            </a:pPr>
            <a:r>
              <a:rPr lang="en-US" sz="2400"/>
              <a:t>Beyond additive values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D2FDC9-EC43-4F1E-B9F5-72340F5FB8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03821" y="831772"/>
            <a:ext cx="1922053" cy="1345291"/>
          </a:xfrm>
          <a:prstGeom prst="bentConnector4">
            <a:avLst>
              <a:gd name="adj1" fmla="val -1094"/>
              <a:gd name="adj2" fmla="val 1169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4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7A62-E069-4A74-803F-ABFCCDE7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With known item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Adversarial values						   [</a:t>
                </a:r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r>
                  <a:rPr lang="en-US"/>
                  <a:t>KP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18, BKPPZ22]</a:t>
                </a:r>
              </a:p>
              <a:p>
                <a:r>
                  <a:rPr lang="en-US"/>
                  <a:t>Random allocation has envy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(derandomize)</a:t>
                </a:r>
              </a:p>
              <a:p>
                <a:r>
                  <a:rPr lang="en-US"/>
                  <a:t>Every algorithm has envy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against an adaptive adversary</a:t>
                </a:r>
              </a:p>
              <a:p>
                <a:r>
                  <a:rPr lang="en-US"/>
                  <a:t>Fairness-Efficiency tradeoff: No </a:t>
                </a:r>
                <a:r>
                  <a:rPr lang="en-US" err="1"/>
                  <a:t>alg</a:t>
                </a:r>
                <a:r>
                  <a:rPr lang="en-US"/>
                  <a:t> with sublinear envy is more efficient than random allocation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:r>
                  <a:rPr lang="en-US"/>
                  <a:t>Values drawn from a distribution 			       [</a:t>
                </a:r>
                <a:r>
                  <a:rPr lang="en-US">
                    <a:solidFill>
                      <a:schemeClr val="accent5"/>
                    </a:solidFill>
                  </a:rPr>
                  <a:t>P</a:t>
                </a:r>
                <a:r>
                  <a:rPr lang="en-US"/>
                  <a:t>Z19, BKPPZ22]</a:t>
                </a:r>
              </a:p>
              <a:p>
                <a:r>
                  <a:rPr lang="en-US"/>
                  <a:t>No fairness-efficiency tradeoff even for correlated values</a:t>
                </a:r>
              </a:p>
              <a:p>
                <a:pPr lvl="1"/>
                <a:endParaRPr lang="en-US"/>
              </a:p>
              <a:p>
                <a:r>
                  <a:rPr lang="en-US"/>
                  <a:t>Core idea from [DKG+14, KPW16]: For values drawn </a:t>
                </a:r>
                <a:r>
                  <a:rPr lang="en-US" err="1"/>
                  <a:t>iid</a:t>
                </a:r>
                <a:r>
                  <a:rPr lang="en-US"/>
                  <a:t> from some distribution, allocating each item to the agent with highest value is welfare optimal and EF </a:t>
                </a:r>
                <a:r>
                  <a:rPr lang="en-US" err="1"/>
                  <a:t>whp</a:t>
                </a:r>
                <a:r>
                  <a:rPr lang="en-US"/>
                  <a:t>  (for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 items)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3E261-07E5-46CE-84D4-A8B784B63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6"/>
                <a:ext cx="10515600" cy="5510463"/>
              </a:xfrm>
              <a:blipFill>
                <a:blip r:embed="rId3"/>
                <a:stretch>
                  <a:fillRect l="-1217" t="-2434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C54F45-F913-4CA0-AC18-60468AED2280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flipH="1">
            <a:off x="7818120" y="1522907"/>
            <a:ext cx="644426" cy="854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45" y="2306782"/>
            <a:ext cx="10515600" cy="185090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online, </a:t>
            </a:r>
            <a:br>
              <a:rPr lang="en-US"/>
            </a:br>
            <a:r>
              <a:rPr lang="en-US"/>
              <a:t>with only partial information?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D5B5A-0F4A-4E32-AB88-85461A70E04B}"/>
              </a:ext>
            </a:extLst>
          </p:cNvPr>
          <p:cNvSpPr/>
          <p:nvPr/>
        </p:nvSpPr>
        <p:spPr>
          <a:xfrm>
            <a:off x="4792980" y="2377440"/>
            <a:ext cx="1051560" cy="563880"/>
          </a:xfrm>
          <a:prstGeom prst="rect">
            <a:avLst/>
          </a:prstGeom>
          <a:solidFill>
            <a:srgbClr val="5B9BD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014E-0E6A-44AB-979B-4776A9EF6204}"/>
              </a:ext>
            </a:extLst>
          </p:cNvPr>
          <p:cNvSpPr/>
          <p:nvPr/>
        </p:nvSpPr>
        <p:spPr>
          <a:xfrm>
            <a:off x="6766560" y="2377440"/>
            <a:ext cx="2103120" cy="563880"/>
          </a:xfrm>
          <a:prstGeom prst="rect">
            <a:avLst/>
          </a:prstGeom>
          <a:solidFill>
            <a:schemeClr val="accent6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1BF4D-7793-4D20-9B07-DB43CEE8466E}"/>
              </a:ext>
            </a:extLst>
          </p:cNvPr>
          <p:cNvSpPr/>
          <p:nvPr/>
        </p:nvSpPr>
        <p:spPr>
          <a:xfrm>
            <a:off x="6766559" y="2941320"/>
            <a:ext cx="1341121" cy="563880"/>
          </a:xfrm>
          <a:prstGeom prst="rect">
            <a:avLst/>
          </a:prstGeom>
          <a:solidFill>
            <a:schemeClr val="accent2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E8315-A0C1-4726-A455-1D440AC783DC}"/>
              </a:ext>
            </a:extLst>
          </p:cNvPr>
          <p:cNvSpPr/>
          <p:nvPr/>
        </p:nvSpPr>
        <p:spPr>
          <a:xfrm>
            <a:off x="4960620" y="3505200"/>
            <a:ext cx="3848099" cy="563880"/>
          </a:xfrm>
          <a:prstGeom prst="rect">
            <a:avLst/>
          </a:prstGeom>
          <a:solidFill>
            <a:schemeClr val="accent4">
              <a:lumMod val="60000"/>
              <a:lumOff val="40000"/>
              <a:alpha val="3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/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Envy-free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495D62-8EE9-446B-A0C2-40AD998A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75" y="1216382"/>
                <a:ext cx="3197607" cy="369332"/>
              </a:xfrm>
              <a:prstGeom prst="rect">
                <a:avLst/>
              </a:prstGeom>
              <a:blipFill>
                <a:blip r:embed="rId3"/>
                <a:stretch>
                  <a:fillRect l="-17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FF867-9082-4F91-97AB-C4BAB11372B6}"/>
              </a:ext>
            </a:extLst>
          </p:cNvPr>
          <p:cNvCxnSpPr>
            <a:stCxn id="3" idx="0"/>
            <a:endCxn id="7" idx="3"/>
          </p:cNvCxnSpPr>
          <p:nvPr/>
        </p:nvCxnSpPr>
        <p:spPr>
          <a:xfrm flipH="1" flipV="1">
            <a:off x="4282482" y="1401048"/>
            <a:ext cx="1036278" cy="97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/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Target: PO or welfare maximizing </a:t>
                </a:r>
                <a:r>
                  <a:rPr lang="en-US" err="1"/>
                  <a:t>whp</a:t>
                </a:r>
                <a:r>
                  <a:rPr lang="en-US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0B0D9B-34DF-4CD2-8E72-6D372FAC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09" y="1153575"/>
                <a:ext cx="4698274" cy="369332"/>
              </a:xfrm>
              <a:prstGeom prst="rect">
                <a:avLst/>
              </a:prstGeom>
              <a:blipFill>
                <a:blip r:embed="rId4"/>
                <a:stretch>
                  <a:fillRect l="-11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/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/>
                  <a:t> drawn </a:t>
                </a:r>
                <a:r>
                  <a:rPr lang="en-US" err="1">
                    <a:solidFill>
                      <a:schemeClr val="accent2">
                        <a:lumMod val="75000"/>
                      </a:schemeClr>
                    </a:solidFill>
                  </a:rPr>
                  <a:t>iid</a:t>
                </a:r>
                <a:r>
                  <a:rPr lang="en-US"/>
                  <a:t> on arrival from unknown continuous, bounded distribution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DEC7A-5BF9-4DFF-A52F-73D8A723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980" y="2770570"/>
                <a:ext cx="2971799" cy="923330"/>
              </a:xfrm>
              <a:prstGeom prst="rect">
                <a:avLst/>
              </a:prstGeom>
              <a:blipFill>
                <a:blip r:embed="rId5"/>
                <a:stretch>
                  <a:fillRect l="-163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1904D-346D-4C78-B6B0-68330FB868D0}"/>
              </a:ext>
            </a:extLst>
          </p:cNvPr>
          <p:cNvCxnSpPr>
            <a:cxnSpLocks/>
          </p:cNvCxnSpPr>
          <p:nvPr/>
        </p:nvCxnSpPr>
        <p:spPr>
          <a:xfrm>
            <a:off x="8107680" y="3232235"/>
            <a:ext cx="13435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91E274-A3C1-48F5-B7FD-31CB99C43688}"/>
              </a:ext>
            </a:extLst>
          </p:cNvPr>
          <p:cNvSpPr txBox="1"/>
          <p:nvPr/>
        </p:nvSpPr>
        <p:spPr>
          <a:xfrm>
            <a:off x="2979121" y="4986774"/>
            <a:ext cx="623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Agents report ranking of item relative to a subset of their bundle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10E29F-85A9-43C3-B63A-0C8ED3E13C31}"/>
              </a:ext>
            </a:extLst>
          </p:cNvPr>
          <p:cNvCxnSpPr>
            <a:stCxn id="6" idx="2"/>
            <a:endCxn id="23" idx="0"/>
          </p:cNvCxnSpPr>
          <p:nvPr/>
        </p:nvCxnSpPr>
        <p:spPr>
          <a:xfrm flipH="1">
            <a:off x="6096000" y="4069080"/>
            <a:ext cx="788670" cy="9176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1" grpId="0"/>
      <p:bldP spid="19" grpId="0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30C-D489-46A2-A991-FCC56F94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glimmer of hope: quantile-based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Quantile maximization (QM) alg.: Give to agent with highest quantile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</a:t>
                </a:r>
                <a:r>
                  <a:rPr lang="en-US" err="1"/>
                  <a:t>alg</a:t>
                </a:r>
                <a:r>
                  <a:rPr lang="en-US"/>
                  <a:t>: Randomize among agents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89552-3A77-4086-85E4-931FF9171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019"/>
                <a:ext cx="10515600" cy="449294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/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Lemma. In both the </a:t>
                </a:r>
                <a:r>
                  <a:rPr lang="en-US" sz="2400" err="1"/>
                  <a:t>iid</a:t>
                </a:r>
                <a:r>
                  <a:rPr lang="en-US" sz="2400"/>
                  <a:t> and non-</a:t>
                </a:r>
                <a:r>
                  <a:rPr lang="en-US" sz="2400" err="1"/>
                  <a:t>iid</a:t>
                </a:r>
                <a:r>
                  <a:rPr lang="en-US" sz="2400"/>
                  <a:t> settings, QM and q-Thresh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/>
                  <a:t>-strongly envy-free </a:t>
                </a:r>
                <a:r>
                  <a:rPr lang="en-US" sz="2400" err="1"/>
                  <a:t>whp</a:t>
                </a:r>
                <a:r>
                  <a:rPr lang="en-US" sz="240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depends on the distribution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52DAF-4AAC-464B-8C62-0E77B3D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3559459"/>
                <a:ext cx="9631680" cy="985206"/>
              </a:xfrm>
              <a:prstGeom prst="rect">
                <a:avLst/>
              </a:prstGeom>
              <a:blipFill>
                <a:blip r:embed="rId4"/>
                <a:stretch>
                  <a:fillRect l="-1013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/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/>
                  <a:t>Lemma. In the </a:t>
                </a:r>
                <a:r>
                  <a:rPr lang="en-US" sz="2400" err="1"/>
                  <a:t>iid</a:t>
                </a:r>
                <a:r>
                  <a:rPr lang="en-US" sz="240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</a:t>
                </a:r>
                <a:r>
                  <a:rPr lang="en-US" sz="2400" b="0" err="1"/>
                  <a:t>whp</a:t>
                </a:r>
                <a:r>
                  <a:rPr lang="en-US" sz="2400" b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32598-7D96-4B5F-873F-3CB8C4D4D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6" y="4669030"/>
                <a:ext cx="9631680" cy="1120050"/>
              </a:xfrm>
              <a:prstGeom prst="rect">
                <a:avLst/>
              </a:prstGeom>
              <a:blipFill>
                <a:blip r:embed="rId5"/>
                <a:stretch>
                  <a:fillRect l="-1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/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[DKG+14] Allocating to agent with highest value is EF and WO </a:t>
                </a:r>
                <a:r>
                  <a:rPr lang="en-US" sz="2400" dirty="0" err="1"/>
                  <a:t>whp</a:t>
                </a:r>
                <a:r>
                  <a:rPr lang="en-US" sz="2400" dirty="0"/>
                  <a:t> </a:t>
                </a:r>
                <a:r>
                  <a:rPr lang="en-US" sz="2200" dirty="0"/>
                  <a:t>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 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3BF63-F60E-42BB-BEA0-F55C3C90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95" y="1465276"/>
                <a:ext cx="9887373" cy="461665"/>
              </a:xfrm>
              <a:prstGeom prst="rect">
                <a:avLst/>
              </a:prstGeom>
              <a:blipFill>
                <a:blip r:embed="rId6"/>
                <a:stretch>
                  <a:fillRect l="-987" t="-10526" r="-20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66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IID model, 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39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5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BE90-679E-CBCD-F874-522FBB35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E892-75CB-A5C4-97AE-D89D622C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EA4A-7059-8E68-99FB-85AB8F07A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EA4A-7059-8E68-99FB-85AB8F07A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656B342-7138-F1C2-0E76-9034360B1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2432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pPr/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011BFBF-FAD5-305C-CC05-CA3E8A9C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0C8A4-98CC-0154-207E-9906C235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2815B-5CD8-2886-3EC3-37EF64E1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6E744ED-E502-6FA4-E694-16789D5FA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B163414-C498-6F95-1996-6EA5DA6F1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8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7537"/>
            <a:ext cx="10675619" cy="4829426"/>
          </a:xfrm>
        </p:spPr>
        <p:txBody>
          <a:bodyPr/>
          <a:lstStyle/>
          <a:p>
            <a:r>
              <a:rPr lang="en-US"/>
              <a:t>We need some approximation to efficiency</a:t>
            </a:r>
          </a:p>
          <a:p>
            <a:endParaRPr lang="en-US"/>
          </a:p>
          <a:p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Proof sketch (for U[0,1]): we know nothing about the first item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With some constant probability,  we make a disastrous mistake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8E10D2-68D0-49EE-A131-0F2F73264D12}"/>
              </a:ext>
            </a:extLst>
          </p:cNvPr>
          <p:cNvCxnSpPr/>
          <p:nvPr/>
        </p:nvCxnSpPr>
        <p:spPr>
          <a:xfrm flipV="1">
            <a:off x="963327" y="3703237"/>
            <a:ext cx="188909" cy="14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E7BA28-6C89-4131-A692-0B4164A30109}"/>
              </a:ext>
            </a:extLst>
          </p:cNvPr>
          <p:cNvCxnSpPr>
            <a:cxnSpLocks/>
          </p:cNvCxnSpPr>
          <p:nvPr/>
        </p:nvCxnSpPr>
        <p:spPr>
          <a:xfrm flipV="1">
            <a:off x="954418" y="3785896"/>
            <a:ext cx="465142" cy="35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109482-4927-4A0A-923A-5EA4BFCD5E13}"/>
              </a:ext>
            </a:extLst>
          </p:cNvPr>
          <p:cNvCxnSpPr>
            <a:cxnSpLocks/>
          </p:cNvCxnSpPr>
          <p:nvPr/>
        </p:nvCxnSpPr>
        <p:spPr>
          <a:xfrm flipV="1">
            <a:off x="964132" y="3711277"/>
            <a:ext cx="366588" cy="2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0AEFEE-9B56-4D05-AF04-36A613177C12}"/>
              </a:ext>
            </a:extLst>
          </p:cNvPr>
          <p:cNvCxnSpPr>
            <a:cxnSpLocks/>
          </p:cNvCxnSpPr>
          <p:nvPr/>
        </p:nvCxnSpPr>
        <p:spPr>
          <a:xfrm flipV="1">
            <a:off x="1110401" y="3934435"/>
            <a:ext cx="300305" cy="22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7FB32F-35B7-418B-8078-6BA9DB494245}"/>
              </a:ext>
            </a:extLst>
          </p:cNvPr>
          <p:cNvCxnSpPr>
            <a:cxnSpLocks/>
          </p:cNvCxnSpPr>
          <p:nvPr/>
        </p:nvCxnSpPr>
        <p:spPr>
          <a:xfrm flipV="1">
            <a:off x="1299583" y="4070503"/>
            <a:ext cx="93061" cy="6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81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For U[0,1]: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⋅0.45</m:t>
                    </m:r>
                  </m:oMath>
                </a14:m>
                <a:endParaRPr lang="en-US" b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=0.81⋅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⋅0.9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				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/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485F-DED9-4E41-AEAA-98E57795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03" y="4169218"/>
                <a:ext cx="4830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</p:spPr>
            <p:txBody>
              <a:bodyPr/>
              <a:lstStyle/>
              <a:p>
                <a:r>
                  <a:rPr lang="en-US"/>
                  <a:t>We need some approximation to welfare</a:t>
                </a:r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/>
                  <a:t>Proof sketch (for U[0,1]): we know nothing about the first item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With some constant probability,  we make a disastrous mistake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(1) PO requires all future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go to ag. 1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                (2) Ag. 2 has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≥0.7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for such items </a:t>
                </a:r>
                <a:r>
                  <a:rPr lang="en-US" err="1"/>
                  <a:t>whp</a:t>
                </a:r>
                <a:endParaRPr lang="en-US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/>
                  <a:t>			     (3) Ag. 2’s total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≤1.1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whp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/>
                  <a:t>			     When (1), (2) and (3) happen (with constant prob) 			         the algorithm can not be EF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47537"/>
                <a:ext cx="10675619" cy="4829426"/>
              </a:xfrm>
              <a:blipFill>
                <a:blip r:embed="rId3"/>
                <a:stretch>
                  <a:fillRect l="-1142" t="-2020" r="-742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A78358-F5F9-4C0F-BCF1-6110CADF63F4}"/>
              </a:ext>
            </a:extLst>
          </p:cNvPr>
          <p:cNvSpPr txBox="1"/>
          <p:nvPr/>
        </p:nvSpPr>
        <p:spPr>
          <a:xfrm>
            <a:off x="1376377" y="38614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F288BF-FDC6-41BA-B271-C6E3432C19BC}"/>
              </a:ext>
            </a:extLst>
          </p:cNvPr>
          <p:cNvCxnSpPr>
            <a:cxnSpLocks/>
          </p:cNvCxnSpPr>
          <p:nvPr/>
        </p:nvCxnSpPr>
        <p:spPr>
          <a:xfrm>
            <a:off x="1415891" y="3715140"/>
            <a:ext cx="2864" cy="46919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99CE1-F2C3-4318-BFF8-A1934CC6A597}"/>
              </a:ext>
            </a:extLst>
          </p:cNvPr>
          <p:cNvSpPr/>
          <p:nvPr/>
        </p:nvSpPr>
        <p:spPr>
          <a:xfrm>
            <a:off x="1418755" y="4161228"/>
            <a:ext cx="2435024" cy="2235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32C5C-7B01-4796-979D-252C96B66EF7}"/>
              </a:ext>
            </a:extLst>
          </p:cNvPr>
          <p:cNvSpPr txBox="1"/>
          <p:nvPr/>
        </p:nvSpPr>
        <p:spPr>
          <a:xfrm>
            <a:off x="1000125" y="1960667"/>
            <a:ext cx="9973176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err="1"/>
              <a:t>Thm</a:t>
            </a:r>
            <a:r>
              <a:rPr lang="en-US" sz="2400"/>
              <a:t>. In the </a:t>
            </a:r>
            <a:r>
              <a:rPr lang="en-US" sz="2400" err="1"/>
              <a:t>iid</a:t>
            </a:r>
            <a:r>
              <a:rPr lang="en-US" sz="2400"/>
              <a:t> model for 2 agents, no algorithm is one-swap PO and EF </a:t>
            </a:r>
            <a:r>
              <a:rPr lang="en-US" sz="2400" err="1"/>
              <a:t>w.h.p</a:t>
            </a:r>
            <a:r>
              <a:rPr lang="en-US" sz="2400"/>
              <a:t>., even for values sampled from a </a:t>
            </a:r>
            <a:r>
              <a:rPr lang="en-US" sz="2400">
                <a:solidFill>
                  <a:srgbClr val="C00000"/>
                </a:solidFill>
              </a:rPr>
              <a:t>known</a:t>
            </a:r>
            <a:r>
              <a:rPr lang="en-US" sz="2400"/>
              <a:t> continuous and bounded </a:t>
            </a:r>
            <a:r>
              <a:rPr lang="en-US" sz="2400" err="1"/>
              <a:t>distrib</a:t>
            </a:r>
            <a:r>
              <a:rPr lang="en-US" sz="2400"/>
              <a:t>.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1388C2-074E-4176-940D-EFEC9B181E36}"/>
              </a:ext>
            </a:extLst>
          </p:cNvPr>
          <p:cNvCxnSpPr>
            <a:cxnSpLocks/>
          </p:cNvCxnSpPr>
          <p:nvPr/>
        </p:nvCxnSpPr>
        <p:spPr>
          <a:xfrm>
            <a:off x="957277" y="6396335"/>
            <a:ext cx="291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F1091-F551-4A97-A485-12C317754003}"/>
              </a:ext>
            </a:extLst>
          </p:cNvPr>
          <p:cNvCxnSpPr>
            <a:cxnSpLocks/>
          </p:cNvCxnSpPr>
          <p:nvPr/>
        </p:nvCxnSpPr>
        <p:spPr>
          <a:xfrm flipV="1">
            <a:off x="957277" y="3705522"/>
            <a:ext cx="0" cy="2690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/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16B46-C644-4408-A2ED-EE5474A5D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" y="4681596"/>
                <a:ext cx="467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/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6DBBA-26EA-4812-9B0B-2F1B3905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95" y="6320381"/>
                <a:ext cx="462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E530B41-4582-412A-AA53-6803F65CCD5C}"/>
              </a:ext>
            </a:extLst>
          </p:cNvPr>
          <p:cNvSpPr/>
          <p:nvPr/>
        </p:nvSpPr>
        <p:spPr>
          <a:xfrm>
            <a:off x="1376377" y="4118787"/>
            <a:ext cx="84887" cy="8488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4BD4B7-4DCA-423A-9667-BA212E0D2844}"/>
              </a:ext>
            </a:extLst>
          </p:cNvPr>
          <p:cNvSpPr/>
          <p:nvPr/>
        </p:nvSpPr>
        <p:spPr>
          <a:xfrm>
            <a:off x="2300237" y="4596709"/>
            <a:ext cx="84887" cy="848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/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89B1F1-4B3A-4932-935F-CE4F7737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812" y="4373819"/>
                <a:ext cx="2996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/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B29DD-F4DD-4C84-9A0D-AC8A6B1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6" y="6351158"/>
                <a:ext cx="396006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/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C548E3-203A-453F-BC05-FCAE43D34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8" y="3982557"/>
                <a:ext cx="4001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/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F37F1B-187F-4E83-9CE0-F4A97F45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86" y="6550223"/>
                <a:ext cx="46038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/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E65331-1624-48C7-9686-DB2FC0F23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7" y="4007339"/>
                <a:ext cx="46038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B8472F-C20D-4B5F-AF75-A0EF48509BAF}"/>
              </a:ext>
            </a:extLst>
          </p:cNvPr>
          <p:cNvCxnSpPr>
            <a:cxnSpLocks/>
          </p:cNvCxnSpPr>
          <p:nvPr/>
        </p:nvCxnSpPr>
        <p:spPr>
          <a:xfrm flipV="1">
            <a:off x="982067" y="4160907"/>
            <a:ext cx="364047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A7112B-1E41-4885-AFA5-A6189C6D0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r="31302"/>
          <a:stretch/>
        </p:blipFill>
        <p:spPr>
          <a:xfrm>
            <a:off x="9268170" y="354614"/>
            <a:ext cx="3102075" cy="46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QM is strongly EF and WO </a:t>
            </a:r>
            <a:r>
              <a:rPr lang="en-US" err="1"/>
              <a:t>whp</a:t>
            </a:r>
            <a:endParaRPr lang="en-US"/>
          </a:p>
          <a:p>
            <a:r>
              <a:rPr lang="en-US"/>
              <a:t>Approximate QM with empirical quantiles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500"/>
          </a:p>
          <a:p>
            <a:pPr marL="0" indent="0">
              <a:buNone/>
            </a:pPr>
            <a:r>
              <a:rPr lang="en-US"/>
              <a:t>Analysis: allow sublinear number of mistakes compared to QM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2485721"/>
            <a:ext cx="6563641" cy="2553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" y="5789526"/>
                <a:ext cx="9973176" cy="461665"/>
              </a:xfrm>
              <a:prstGeom prst="rect">
                <a:avLst/>
              </a:prstGeom>
              <a:blipFill>
                <a:blip r:embed="rId5"/>
                <a:stretch>
                  <a:fillRect l="-91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DA6110-368F-4158-8DFB-8C2677F3F6C9}"/>
              </a:ext>
            </a:extLst>
          </p:cNvPr>
          <p:cNvSpPr txBox="1"/>
          <p:nvPr/>
        </p:nvSpPr>
        <p:spPr>
          <a:xfrm>
            <a:off x="8300352" y="3214496"/>
            <a:ext cx="3791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Increasing epoch lengths</a:t>
            </a:r>
          </a:p>
          <a:p>
            <a:endParaRPr lang="en-US"/>
          </a:p>
          <a:p>
            <a:r>
              <a:rPr lang="en-US"/>
              <a:t>Exploit much longer than explore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Allocate to agent ranking item highest </a:t>
            </a:r>
          </a:p>
          <a:p>
            <a:r>
              <a:rPr lang="en-US"/>
              <a:t>compared to this sampling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/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Def. A sample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 items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-accurate if QM gives a new item to the right agent wp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sz="20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5220C3-CF64-4DA3-9A8B-C45B4F31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33" y="900403"/>
                <a:ext cx="3770253" cy="1015663"/>
              </a:xfrm>
              <a:prstGeom prst="rect">
                <a:avLst/>
              </a:prstGeom>
              <a:blipFill>
                <a:blip r:embed="rId6"/>
                <a:stretch>
                  <a:fillRect l="-1780" t="-3614" r="-2913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/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Chosen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-accuracy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 via DKW inequality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8B2D7C-E9DB-45EC-AE44-988BD418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13" y="2407702"/>
                <a:ext cx="3041629" cy="923330"/>
              </a:xfrm>
              <a:prstGeom prst="rect">
                <a:avLst/>
              </a:prstGeom>
              <a:blipFill>
                <a:blip r:embed="rId7"/>
                <a:stretch>
                  <a:fillRect l="-1603" t="-3974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E83F0-CF23-4D7D-AFD2-E726DBF8BD75}"/>
              </a:ext>
            </a:extLst>
          </p:cNvPr>
          <p:cNvSpPr/>
          <p:nvPr/>
        </p:nvSpPr>
        <p:spPr>
          <a:xfrm>
            <a:off x="4457700" y="2667001"/>
            <a:ext cx="4257675" cy="587417"/>
          </a:xfrm>
          <a:custGeom>
            <a:avLst/>
            <a:gdLst>
              <a:gd name="connsiteX0" fmla="*/ 3992046 w 3992046"/>
              <a:gd name="connsiteY0" fmla="*/ 0 h 657225"/>
              <a:gd name="connsiteX1" fmla="*/ 3420546 w 3992046"/>
              <a:gd name="connsiteY1" fmla="*/ 104775 h 657225"/>
              <a:gd name="connsiteX2" fmla="*/ 3144321 w 3992046"/>
              <a:gd name="connsiteY2" fmla="*/ 504825 h 657225"/>
              <a:gd name="connsiteX3" fmla="*/ 448746 w 3992046"/>
              <a:gd name="connsiteY3" fmla="*/ 533400 h 657225"/>
              <a:gd name="connsiteX4" fmla="*/ 29646 w 3992046"/>
              <a:gd name="connsiteY4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46" h="657225">
                <a:moveTo>
                  <a:pt x="3992046" y="0"/>
                </a:moveTo>
                <a:cubicBezTo>
                  <a:pt x="3776939" y="10319"/>
                  <a:pt x="3561833" y="20638"/>
                  <a:pt x="3420546" y="104775"/>
                </a:cubicBezTo>
                <a:cubicBezTo>
                  <a:pt x="3279259" y="188912"/>
                  <a:pt x="3639621" y="433387"/>
                  <a:pt x="3144321" y="504825"/>
                </a:cubicBezTo>
                <a:cubicBezTo>
                  <a:pt x="2649021" y="576263"/>
                  <a:pt x="967858" y="508000"/>
                  <a:pt x="448746" y="533400"/>
                </a:cubicBezTo>
                <a:cubicBezTo>
                  <a:pt x="-70367" y="558800"/>
                  <a:pt x="-20361" y="608012"/>
                  <a:pt x="29646" y="657225"/>
                </a:cubicBezTo>
              </a:path>
            </a:pathLst>
          </a:custGeom>
          <a:ln w="952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37923-1B96-4B9F-AB51-0788AC3D3549}"/>
              </a:ext>
            </a:extLst>
          </p:cNvPr>
          <p:cNvSpPr txBox="1"/>
          <p:nvPr/>
        </p:nvSpPr>
        <p:spPr>
          <a:xfrm>
            <a:off x="8122920" y="377709"/>
            <a:ext cx="40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DKW </a:t>
            </a:r>
            <a:r>
              <a:rPr lang="en-US" sz="2000" err="1"/>
              <a:t>ineq</a:t>
            </a:r>
            <a:r>
              <a:rPr lang="en-US" sz="2000"/>
              <a:t>: 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371E06-23E9-4428-8AED-0915DD7A4951}"/>
              </a:ext>
            </a:extLst>
          </p:cNvPr>
          <p:cNvCxnSpPr/>
          <p:nvPr/>
        </p:nvCxnSpPr>
        <p:spPr>
          <a:xfrm flipH="1" flipV="1">
            <a:off x="7818120" y="4716780"/>
            <a:ext cx="454213" cy="59468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69A6B-73B8-4C12-A858-28277F93A6AA}"/>
              </a:ext>
            </a:extLst>
          </p:cNvPr>
          <p:cNvCxnSpPr>
            <a:cxnSpLocks/>
          </p:cNvCxnSpPr>
          <p:nvPr/>
        </p:nvCxnSpPr>
        <p:spPr>
          <a:xfrm flipH="1">
            <a:off x="7261860" y="3955865"/>
            <a:ext cx="1024482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739BF-DF59-4EC0-A7EF-ACB1BE2DD11D}"/>
              </a:ext>
            </a:extLst>
          </p:cNvPr>
          <p:cNvCxnSpPr>
            <a:cxnSpLocks/>
          </p:cNvCxnSpPr>
          <p:nvPr/>
        </p:nvCxnSpPr>
        <p:spPr>
          <a:xfrm flipH="1">
            <a:off x="7162800" y="3429000"/>
            <a:ext cx="1109533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Proof sketch: QM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-strongly EF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envy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𝑄𝑀</m:t>
                        </m:r>
                      </m:sup>
                    </m:sSubSup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≈−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 whp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EF if a sub-linear number mistakes</a:t>
                </a:r>
              </a:p>
              <a:p>
                <a:pPr marL="0" indent="0">
                  <a:buNone/>
                </a:pPr>
                <a:r>
                  <a:rPr lang="en-US"/>
                  <a:t>Mistakes compared to QM:</a:t>
                </a:r>
              </a:p>
              <a:p>
                <a:pPr marL="0" indent="0">
                  <a:buNone/>
                </a:pPr>
                <a:r>
                  <a:rPr lang="en-US"/>
                  <a:t>1. All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epochs</a:t>
                </a:r>
              </a:p>
              <a:p>
                <a:pPr marL="0" indent="0">
                  <a:buNone/>
                </a:pPr>
                <a:r>
                  <a:rPr lang="en-US"/>
                  <a:t>2. Sampling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3.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/>
                  <a:t>4. Ranking phase of epoch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-accurate (wp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)</a:t>
                </a:r>
              </a:p>
              <a:p>
                <a:pPr marL="0" indent="0">
                  <a:buNone/>
                </a:pPr>
                <a:r>
                  <a:rPr lang="en-US" b="0"/>
                  <a:t>Check the total mistakes is sublinear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/>
                  <a:t> and confirm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/>
                  <a:t> WO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B970-147D-4A65-A113-7470D2E8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8600"/>
                <a:ext cx="10515600" cy="4948363"/>
              </a:xfrm>
              <a:blipFill>
                <a:blip r:embed="rId3"/>
                <a:stretch>
                  <a:fillRect l="-121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8A1795-BF60-46AA-9058-461C3219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93" y="1033713"/>
            <a:ext cx="4946532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&gt;0. </m:t>
                    </m:r>
                  </m:oMath>
                </a14:m>
                <a:endParaRPr 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0" y="438659"/>
                <a:ext cx="8905875" cy="461665"/>
              </a:xfrm>
              <a:prstGeom prst="rect">
                <a:avLst/>
              </a:prstGeom>
              <a:blipFill>
                <a:blip r:embed="rId5"/>
                <a:stretch>
                  <a:fillRect l="-10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4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338-2A21-4612-84F4-60ED6C79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about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B970-147D-4A65-A113-7470D2E8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sampling phases get longer, we ask for a rank relative to many items</a:t>
            </a:r>
          </a:p>
          <a:p>
            <a:pPr marL="0" indent="0">
              <a:buNone/>
            </a:pPr>
            <a:r>
              <a:rPr lang="en-US"/>
              <a:t>Can we do better? What if we ask for comparison to only 1 prior item?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Bounded memory model</a:t>
            </a:r>
          </a:p>
          <a:p>
            <a:r>
              <a:rPr lang="en-US"/>
              <a:t>1 benchmark item per agent, report H/L for each new item</a:t>
            </a:r>
          </a:p>
          <a:p>
            <a:r>
              <a:rPr lang="en-US"/>
              <a:t>When allocating item, you may ‘store’ it and release old benchmark</a:t>
            </a:r>
          </a:p>
          <a:p>
            <a:r>
              <a:rPr lang="en-US"/>
              <a:t>Once an item is allocated and not stored or stored and subsequently released, it can not be made benchmark again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/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Thm. In the </a:t>
                </a:r>
                <a:r>
                  <a:rPr lang="en-US" sz="2400" err="1"/>
                  <a:t>iid</a:t>
                </a:r>
                <a:r>
                  <a:rPr lang="en-US" sz="2400"/>
                  <a:t> model with unbounded memory, </a:t>
                </a:r>
                <a:r>
                  <a:rPr lang="en-US" sz="2400" err="1"/>
                  <a:t>Alg</a:t>
                </a:r>
                <a:r>
                  <a:rPr lang="en-US" sz="2400"/>
                  <a:t> 1 is EF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-WO </a:t>
                </a:r>
                <a:r>
                  <a:rPr lang="en-US" sz="2400" err="1">
                    <a:latin typeface="Calibri" panose="020F0502020204030204" pitchFamily="34" charset="0"/>
                    <a:cs typeface="Calibri" panose="020F0502020204030204" pitchFamily="34" charset="0"/>
                  </a:rPr>
                  <a:t>whp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FD0F6-DF9C-4C5E-B6FA-0625CA31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93" y="1223712"/>
                <a:ext cx="10139613" cy="461665"/>
              </a:xfrm>
              <a:prstGeom prst="rect">
                <a:avLst/>
              </a:prstGeom>
              <a:blipFill>
                <a:blip r:embed="rId3"/>
                <a:stretch>
                  <a:fillRect l="-901" t="-10667" r="-60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9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D1EA-7F33-41F5-954F-BE183F63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memory, constant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Proof sketch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Assume values are drawn from U[0,1].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be the quantiles of the benchmark item of agents 1, 2.  </a:t>
                </a:r>
                <a:r>
                  <a:rPr lang="en-US" err="1"/>
                  <a:t>Wlog</a:t>
                </a:r>
                <a:r>
                  <a:rPr lang="en-US"/>
                  <a:t>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Consider the 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At least one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≥1/3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Suppose its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.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wp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≥1/9</m:t>
                    </m:r>
                  </m:oMath>
                </a14:m>
                <a:endParaRPr lang="en-US"/>
              </a:p>
              <a:p>
                <a:pPr marL="274320" indent="0">
                  <a:buNone/>
                </a:pPr>
                <a:r>
                  <a:rPr lang="en-US"/>
                  <a:t>Conditioned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 1/9, equally likely either</a:t>
                </a:r>
              </a:p>
              <a:p>
                <a:pPr marL="274320" indent="0">
                  <a:buNone/>
                </a:pPr>
                <a:r>
                  <a:rPr lang="en-US"/>
                  <a:t>Any </a:t>
                </a:r>
                <a:r>
                  <a:rPr lang="en-US" err="1"/>
                  <a:t>alg</a:t>
                </a:r>
                <a:r>
                  <a:rPr lang="en-US"/>
                  <a:t> allocates to some agent wp at most ½ when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Expected loss per item: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Whp</a:t>
                </a:r>
                <a:r>
                  <a:rPr lang="en-US"/>
                  <a:t> it concentrates,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635E7-CAD9-44E5-B97C-9ED354707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537"/>
                <a:ext cx="10515600" cy="5234238"/>
              </a:xfrm>
              <a:blipFill>
                <a:blip r:embed="rId3"/>
                <a:stretch>
                  <a:fillRect l="-1217" r="-1565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DBE7106-8104-4FC3-BEE8-5E606AA2E7F1}"/>
              </a:ext>
            </a:extLst>
          </p:cNvPr>
          <p:cNvSpPr txBox="1"/>
          <p:nvPr/>
        </p:nvSpPr>
        <p:spPr>
          <a:xfrm>
            <a:off x="1113021" y="1347537"/>
            <a:ext cx="9631680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Thm</a:t>
            </a:r>
            <a:r>
              <a:rPr lang="en-US" sz="2400" dirty="0"/>
              <a:t>. In the </a:t>
            </a:r>
            <a:r>
              <a:rPr lang="en-US" sz="2400" dirty="0" err="1"/>
              <a:t>iid</a:t>
            </a:r>
            <a:r>
              <a:rPr lang="en-US" sz="2400" dirty="0"/>
              <a:t> setting with 1 item memory, no algorithm is 0.999 welfare maximizing </a:t>
            </a:r>
            <a:r>
              <a:rPr lang="en-US" sz="2400" dirty="0" err="1"/>
              <a:t>whp</a:t>
            </a:r>
            <a:r>
              <a:rPr lang="en-US" sz="2400" dirty="0"/>
              <a:t> for all continuous and bounded distributions.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328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422-33DE-4CE1-8B34-EA347A18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</p:spPr>
            <p:txBody>
              <a:bodyPr/>
              <a:lstStyle/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endParaRPr lang="en-US"/>
              </a:p>
              <a:p>
                <a:pPr marL="0" lvl="1" indent="0">
                  <a:buNone/>
                </a:pPr>
                <a:r>
                  <a:rPr lang="en-US"/>
                  <a:t>Strategy (</a:t>
                </a:r>
                <a:r>
                  <a:rPr lang="en-US" err="1"/>
                  <a:t>Alg</a:t>
                </a:r>
                <a:r>
                  <a:rPr lang="en-US"/>
                  <a:t> 2, informally): </a:t>
                </a:r>
              </a:p>
              <a:p>
                <a:pPr marL="342900" lvl="1" indent="-342900"/>
                <a:r>
                  <a:rPr lang="en-US"/>
                  <a:t>Sampling phase: allocate randomly. estimate benchmark quantile from H/L, keep for exploit phase if “close enough”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o.w</a:t>
                </a:r>
                <a:r>
                  <a:rPr lang="en-US"/>
                  <a:t>. reject and repeat</a:t>
                </a:r>
              </a:p>
              <a:p>
                <a:pPr marL="342900" lvl="1" indent="-342900"/>
                <a:r>
                  <a:rPr lang="en-US"/>
                  <a:t>Exploit phase: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/>
                  <a:t>-threshold with the benchmarks – randomize among agents who report the new item’s value is higher than benchmark. </a:t>
                </a:r>
              </a:p>
              <a:p>
                <a:pPr marL="342900" lvl="1" indent="-342900"/>
                <a:r>
                  <a:rPr lang="en-US"/>
                  <a:t>Other tricks: Increasing epoch lengths, tightening definition of “close enough” since it has to work for every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E964F-34E1-4AD1-A159-F36839730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9778"/>
                <a:ext cx="10515600" cy="4829426"/>
              </a:xfrm>
              <a:blipFill>
                <a:blip r:embed="rId3"/>
                <a:stretch>
                  <a:fillRect l="-92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/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Recall. In the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setting,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-Thresh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gives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 dirty="0"/>
                  <a:t> approximation to welfare </a:t>
                </a:r>
                <a:r>
                  <a:rPr lang="en-US" sz="2400" b="0" dirty="0" err="1"/>
                  <a:t>w.h.p</a:t>
                </a:r>
                <a:r>
                  <a:rPr lang="en-US" sz="2400" dirty="0"/>
                  <a:t> .,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2B1334-2E39-4A82-BC28-8A263EF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1156035"/>
                <a:ext cx="9631680" cy="1120050"/>
              </a:xfrm>
              <a:prstGeom prst="rect">
                <a:avLst/>
              </a:prstGeom>
              <a:blipFill>
                <a:blip r:embed="rId4"/>
                <a:stretch>
                  <a:fillRect l="-94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/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err="1"/>
                  <a:t>Thm</a:t>
                </a:r>
                <a:r>
                  <a:rPr lang="en-US" sz="2400"/>
                  <a:t>. In the </a:t>
                </a:r>
                <a:r>
                  <a:rPr lang="en-US" sz="2400" err="1"/>
                  <a:t>iid</a:t>
                </a:r>
                <a:r>
                  <a:rPr lang="en-US" sz="2400"/>
                  <a:t> setting with memory 1, </a:t>
                </a:r>
                <a:r>
                  <a:rPr lang="en-US" sz="2400" err="1"/>
                  <a:t>Alg</a:t>
                </a:r>
                <a:r>
                  <a:rPr lang="en-US" sz="2400"/>
                  <a:t> 2 gives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≈0.4</m:t>
                    </m:r>
                  </m:oMath>
                </a14:m>
                <a:r>
                  <a:rPr lang="en-US" sz="2400" b="0"/>
                  <a:t> approximation to welfare and is EF </a:t>
                </a:r>
                <a:r>
                  <a:rPr lang="en-US" sz="2400" b="0" err="1"/>
                  <a:t>w.h.p</a:t>
                </a:r>
                <a:r>
                  <a:rPr lang="en-US" sz="2400" b="0"/>
                  <a:t>.,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EA375-E60D-42C5-9331-FE2EE0BC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71" y="5234487"/>
                <a:ext cx="9631680" cy="1087349"/>
              </a:xfrm>
              <a:prstGeom prst="rect">
                <a:avLst/>
              </a:prstGeom>
              <a:blipFill>
                <a:blip r:embed="rId5"/>
                <a:stretch>
                  <a:fillRect l="-949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5C96-22F8-7300-C25A-2C5DFF4A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B15BCB-6BFD-2D49-C083-27E7A48C5A7A}"/>
              </a:ext>
            </a:extLst>
          </p:cNvPr>
          <p:cNvSpPr/>
          <p:nvPr/>
        </p:nvSpPr>
        <p:spPr>
          <a:xfrm>
            <a:off x="1186544" y="4418667"/>
            <a:ext cx="5973962" cy="3637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8AD8F-0CDE-9AD1-04CE-646507D104B1}"/>
              </a:ext>
            </a:extLst>
          </p:cNvPr>
          <p:cNvSpPr/>
          <p:nvPr/>
        </p:nvSpPr>
        <p:spPr>
          <a:xfrm>
            <a:off x="1173701" y="4421760"/>
            <a:ext cx="3709109" cy="363726"/>
          </a:xfrm>
          <a:prstGeom prst="rect">
            <a:avLst/>
          </a:prstGeom>
          <a:solidFill>
            <a:srgbClr val="186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FE712-DEE5-C1A4-D4C2-51C36359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D915-63B3-3022-14F7-A7DCAD2D9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41612-9CDF-DCEB-3FC1-DBEF8B4664AE}"/>
              </a:ext>
            </a:extLst>
          </p:cNvPr>
          <p:cNvSpPr/>
          <p:nvPr/>
        </p:nvSpPr>
        <p:spPr>
          <a:xfrm>
            <a:off x="7160513" y="4419250"/>
            <a:ext cx="4006180" cy="363726"/>
          </a:xfrm>
          <a:prstGeom prst="rect">
            <a:avLst/>
          </a:prstGeom>
          <a:solidFill>
            <a:srgbClr val="F357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51FE54-F754-4769-0BB5-E98153BB843E}"/>
              </a:ext>
            </a:extLst>
          </p:cNvPr>
          <p:cNvCxnSpPr>
            <a:cxnSpLocks/>
          </p:cNvCxnSpPr>
          <p:nvPr/>
        </p:nvCxnSpPr>
        <p:spPr>
          <a:xfrm>
            <a:off x="1179950" y="4603642"/>
            <a:ext cx="998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A6E0C0-E9CE-F681-9118-3CB3FFD5BE7D}"/>
              </a:ext>
            </a:extLst>
          </p:cNvPr>
          <p:cNvSpPr txBox="1"/>
          <p:nvPr/>
        </p:nvSpPr>
        <p:spPr>
          <a:xfrm>
            <a:off x="9840988" y="4781407"/>
            <a:ext cx="120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Adaptive </a:t>
            </a:r>
          </a:p>
          <a:p>
            <a:pPr algn="ctr"/>
            <a:r>
              <a:rPr lang="en-US" sz="2000" dirty="0"/>
              <a:t>adversary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4C819-39AB-7A0B-397D-FE7A4F8F36B2}"/>
              </a:ext>
            </a:extLst>
          </p:cNvPr>
          <p:cNvSpPr txBox="1"/>
          <p:nvPr/>
        </p:nvSpPr>
        <p:spPr>
          <a:xfrm>
            <a:off x="7599787" y="4775357"/>
            <a:ext cx="1599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Non-adaptive</a:t>
            </a:r>
          </a:p>
          <a:p>
            <a:pPr algn="ctr"/>
            <a:r>
              <a:rPr lang="en-US" sz="2000" dirty="0"/>
              <a:t>adversary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/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DB2F84-7164-3607-50D9-772B6BA7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296" y="4812154"/>
                <a:ext cx="1215589" cy="461665"/>
              </a:xfrm>
              <a:prstGeom prst="rect">
                <a:avLst/>
              </a:prstGeom>
              <a:blipFill>
                <a:blip r:embed="rId3"/>
                <a:stretch>
                  <a:fillRect t="-1973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/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B7243D-4116-B87A-906E-1D0E7EB4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95" y="4812154"/>
                <a:ext cx="136608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/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60EF6-9795-FB2A-C39F-EB24746D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53" y="4840864"/>
                <a:ext cx="129413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C24BCC-1294-49DA-4622-4BD9CA78E584}"/>
              </a:ext>
            </a:extLst>
          </p:cNvPr>
          <p:cNvCxnSpPr>
            <a:cxnSpLocks/>
          </p:cNvCxnSpPr>
          <p:nvPr/>
        </p:nvCxnSpPr>
        <p:spPr>
          <a:xfrm flipV="1">
            <a:off x="1833900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39C69B-B290-2677-DE83-C14C666CC0E9}"/>
              </a:ext>
            </a:extLst>
          </p:cNvPr>
          <p:cNvCxnSpPr>
            <a:cxnSpLocks/>
          </p:cNvCxnSpPr>
          <p:nvPr/>
        </p:nvCxnSpPr>
        <p:spPr>
          <a:xfrm flipV="1">
            <a:off x="3860575" y="4412573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C291C-2E3D-EF95-1BAE-FDF2A55863D0}"/>
              </a:ext>
            </a:extLst>
          </p:cNvPr>
          <p:cNvCxnSpPr>
            <a:cxnSpLocks/>
          </p:cNvCxnSpPr>
          <p:nvPr/>
        </p:nvCxnSpPr>
        <p:spPr>
          <a:xfrm flipV="1">
            <a:off x="5941208" y="4418242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01DA20-BF95-0C64-881F-39A65A15AE28}"/>
              </a:ext>
            </a:extLst>
          </p:cNvPr>
          <p:cNvCxnSpPr>
            <a:cxnSpLocks/>
          </p:cNvCxnSpPr>
          <p:nvPr/>
        </p:nvCxnSpPr>
        <p:spPr>
          <a:xfrm flipV="1">
            <a:off x="8399621" y="4414827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4740C-0E28-4623-D066-1428FA174A14}"/>
              </a:ext>
            </a:extLst>
          </p:cNvPr>
          <p:cNvCxnSpPr>
            <a:cxnSpLocks/>
          </p:cNvCxnSpPr>
          <p:nvPr/>
        </p:nvCxnSpPr>
        <p:spPr>
          <a:xfrm flipV="1">
            <a:off x="10420616" y="4411630"/>
            <a:ext cx="0" cy="37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D9F90CE1-0462-D49C-9906-4B1657D76066}"/>
              </a:ext>
            </a:extLst>
          </p:cNvPr>
          <p:cNvSpPr txBox="1">
            <a:spLocks/>
          </p:cNvSpPr>
          <p:nvPr/>
        </p:nvSpPr>
        <p:spPr>
          <a:xfrm>
            <a:off x="683408" y="1657580"/>
            <a:ext cx="10515600" cy="185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Can we fairly and efficiently </a:t>
            </a:r>
            <a:br>
              <a:rPr lang="en-US"/>
            </a:br>
            <a:r>
              <a:rPr lang="en-US"/>
              <a:t>allocate goods online?</a:t>
            </a:r>
            <a:endParaRPr 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3CD89E3-F19E-943A-525A-6AB3F85A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10" y="3425314"/>
            <a:ext cx="1278769" cy="9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Achieving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229"/>
            <a:ext cx="9144000" cy="3274359"/>
          </a:xfrm>
        </p:spPr>
        <p:txBody>
          <a:bodyPr>
            <a:normAutofit/>
          </a:bodyPr>
          <a:lstStyle/>
          <a:p>
            <a:r>
              <a:rPr lang="en-US" dirty="0"/>
              <a:t>Gerdus Benade (</a:t>
            </a:r>
            <a:r>
              <a:rPr lang="en-US" dirty="0">
                <a:hlinkClick r:id="rId2"/>
              </a:rPr>
              <a:t>benade@bu.edu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320D-1E6C-D296-24D1-E9067B82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D038-9CB1-7A5B-9D97-9014DD18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003B-06CF-4B9A-272C-9CA076DBC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agents</a:t>
                </a:r>
              </a:p>
              <a:p>
                <a:r>
                  <a:rPr lang="en-US" dirty="0"/>
                  <a:t>T items</a:t>
                </a:r>
              </a:p>
              <a:p>
                <a:r>
                  <a:rPr lang="en-US" b="0" dirty="0"/>
                  <a:t>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b="0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V</a:t>
                </a:r>
                <a:r>
                  <a:rPr lang="en-US" dirty="0"/>
                  <a:t>alues are additive, so for subset 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2003B-06CF-4B9A-272C-9CA076DBC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D96DD157-F30E-5918-0871-B897E2D2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26094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pPr/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F4D229-1CFE-4296-98A3-96A3D298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82DF4-2D3C-9D68-6762-29AA7C83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DE236-AA20-FEB7-43D9-C07A57F6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7CA3ED-2021-836C-ECEF-1CB21AE8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115D14D0-556D-4AED-807D-F2CE1626D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0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>
                <a:solidFill>
                  <a:srgbClr val="C00000"/>
                </a:solidFill>
              </a:rPr>
              <a:t>Our purpose</a:t>
            </a:r>
            <a:r>
              <a:rPr lang="en-US" dirty="0"/>
              <a:t>: To improve fairness outcomes in such food rescue platforms that operate on the basis of FCFS matching</a:t>
            </a:r>
          </a:p>
          <a:p>
            <a:r>
              <a:rPr lang="en-US" dirty="0">
                <a:solidFill>
                  <a:srgbClr val="C00000"/>
                </a:solidFill>
              </a:rPr>
              <a:t>Our focus</a:t>
            </a:r>
            <a:r>
              <a:rPr lang="en-US" dirty="0"/>
              <a:t>: Donations below 3,000 pounds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(larger / bulk donations are handled separately)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B139DF6D-9974-DDCD-0E5E-1E719088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656838"/>
            <a:ext cx="830695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DD52-EBEF-E0D6-1423-F7F161BC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93F-4D0D-C134-7D23-8D32BDF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6F20-ED5A-2C32-92FF-07B0E83904C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9323B936-CE00-F361-C34B-1A4F53EA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10" y="2752363"/>
            <a:ext cx="5461179" cy="3659488"/>
          </a:xfrm>
          <a:prstGeom prst="rect">
            <a:avLst/>
          </a:prstGeom>
        </p:spPr>
      </p:pic>
      <p:pic>
        <p:nvPicPr>
          <p:cNvPr id="7" name="Picture 4" descr="Color portrait of Aydin Alptekinoglu">
            <a:extLst>
              <a:ext uri="{FF2B5EF4-FFF2-40B4-BE49-F238E27FC236}">
                <a16:creationId xmlns:a16="http://schemas.microsoft.com/office/drawing/2014/main" id="{02643BF7-2FBD-BCE0-6A0C-7F893D9C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10428789" y="109689"/>
            <a:ext cx="1225798" cy="12249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9BB8E-AF5D-C1C3-04D8-E519429A9428}"/>
              </a:ext>
            </a:extLst>
          </p:cNvPr>
          <p:cNvSpPr txBox="1"/>
          <p:nvPr/>
        </p:nvSpPr>
        <p:spPr>
          <a:xfrm>
            <a:off x="10202676" y="1294325"/>
            <a:ext cx="16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[MS, major rev.]</a:t>
            </a:r>
          </a:p>
        </p:txBody>
      </p:sp>
    </p:spTree>
    <p:extLst>
      <p:ext uri="{BB962C8B-B14F-4D97-AF65-F5344CB8AC3E}">
        <p14:creationId xmlns:p14="http://schemas.microsoft.com/office/powerpoint/2010/main" val="2337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B55A-A4D5-3286-08F1-81248F17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0A5-677C-D749-58AC-E1CCBAF3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CB3-05DA-9E22-3A2A-56F823DF353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endParaRPr lang="en-US" dirty="0"/>
          </a:p>
          <a:p>
            <a:r>
              <a:rPr lang="en-US" dirty="0"/>
              <a:t>We focus on donations below 3,000 pounds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/>
              <a:t>Goal: To improve fairness outcomes in such food rescue platforms that operate on the basis of FCFS matching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cxnSpLocks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04E9B5A-A50C-BD69-9D6D-4D04E192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344887A0-1AEB-0547-1F60-035891DE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AB7241D-7729-7C87-8660-FDA802176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ED7D7AC-7E59-6D17-065D-8882F386D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E26F20-3613-BC10-8692-3C7DAD93BA6A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60A898B-B9F1-2FB0-E8E9-E9FE337EA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3F56947-4A2A-CE3B-DE89-D15FB40A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4DBAE8A-8932-E7D9-0DD6-9012BFD91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06313BA4-5C94-DCF8-F8A7-5BFEC50EE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08508308-B23F-4E6E-03AA-C229616806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128133B-E324-6FDC-6F9F-C9BBBCD540C3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2DAA9AD7-F866-C7C3-EB0C-A4CB18C4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814FEEB6-C1E7-0113-CD59-2D18720D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219D3438-DBCD-0E20-5B5B-C2C81E59D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960B3895-37C8-496D-4B7A-196396EC2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50BB7EA-0D33-5E0C-8CF1-1E87CE2A8210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E498179F-24DA-4C5B-55E4-B1C61AE8D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091A2712-C59F-8E09-DDC4-FCD3C22B4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24F08757-C825-915C-F0FD-51C0CC43A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2DF23C88-66DC-1226-7D43-DB6E6AF19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5149" y="3326712"/>
            <a:ext cx="790863" cy="79086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562948B-EC40-F23F-503B-30EE28933F94}"/>
              </a:ext>
            </a:extLst>
          </p:cNvPr>
          <p:cNvSpPr/>
          <p:nvPr/>
        </p:nvSpPr>
        <p:spPr>
          <a:xfrm>
            <a:off x="8293183" y="1865600"/>
            <a:ext cx="3977135" cy="39771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367439" y="5618105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E58DB583-88F8-E8C3-A1D6-F0D8C778A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949A541-79F9-3256-59D1-07C457C4D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C0906438-3BEE-03E3-7AF3-0EFE64435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6F0C-5AF2-2A0E-3FCF-81339B9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fair division – envy-freeness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𝑏𝑢𝑛𝑑𝑙𝑒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𝑏𝑢𝑛𝑑𝑙𝑒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813E6-B3C0-3E53-1647-881FEAC7F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16EA21C8-9233-8F9F-D1DD-E80F659C6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04864"/>
              </p:ext>
            </p:extLst>
          </p:nvPr>
        </p:nvGraphicFramePr>
        <p:xfrm>
          <a:off x="2389973" y="3342643"/>
          <a:ext cx="8350218" cy="2976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703">
                  <a:extLst>
                    <a:ext uri="{9D8B030D-6E8A-4147-A177-3AD203B41FA5}">
                      <a16:colId xmlns:a16="http://schemas.microsoft.com/office/drawing/2014/main" val="3790879932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4549381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3946305230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2443710449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1782753688"/>
                    </a:ext>
                  </a:extLst>
                </a:gridCol>
                <a:gridCol w="1391703">
                  <a:extLst>
                    <a:ext uri="{9D8B030D-6E8A-4147-A177-3AD203B41FA5}">
                      <a16:colId xmlns:a16="http://schemas.microsoft.com/office/drawing/2014/main" val="4132064430"/>
                    </a:ext>
                  </a:extLst>
                </a:gridCol>
              </a:tblGrid>
              <a:tr h="1220321">
                <a:tc>
                  <a:txBody>
                    <a:bodyPr/>
                    <a:lstStyle/>
                    <a:p>
                      <a:pPr/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b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175964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666539"/>
                  </a:ext>
                </a:extLst>
              </a:tr>
              <a:tr h="877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 </a:t>
                      </a:r>
                    </a:p>
                  </a:txBody>
                  <a:tcPr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371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B5099C-59D4-5CFB-9791-6A336BCB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0" y="3469968"/>
            <a:ext cx="952478" cy="70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535AC-691C-098F-7E8C-4648223A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58" y="3469967"/>
            <a:ext cx="780838" cy="706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5B29A-9B6B-E48D-1255-1BF9103B5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33" y="3493792"/>
            <a:ext cx="919886" cy="70647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E59C94F-02D1-F51D-2F3A-A146D7AE0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5573" y="5431654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ADE095-DA4B-5A77-78C4-1C14BA97F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5573" y="451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5EE8BB37-F0FA-781D-F9EE-391F9930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3" y="5372437"/>
            <a:ext cx="790863" cy="7908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5BF01B9-B78E-702D-1BEE-C69B29359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7588" y="4089539"/>
            <a:ext cx="790863" cy="790863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EB023D70-4167-1AD1-F7FA-D4F5E2DFF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345" y="4456780"/>
            <a:ext cx="790863" cy="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Average claim time ~5.5 hours, avg. deadline 210 hours</a:t>
            </a:r>
          </a:p>
          <a:p>
            <a:r>
              <a:rPr lang="en-US" dirty="0"/>
              <a:t>~90% of matched items travel less than 50km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60C4AE"/>
                </a:solidFill>
              </a:rPr>
              <a:t>Key idea to improve fairness</a:t>
            </a:r>
            <a:br>
              <a:rPr lang="en-US" sz="4800" dirty="0"/>
            </a:br>
            <a:r>
              <a:rPr lang="en-US" sz="4800" dirty="0"/>
              <a:t>Prioritize select recipients by </a:t>
            </a:r>
            <a:br>
              <a:rPr lang="en-US" sz="4800" dirty="0"/>
            </a:br>
            <a:r>
              <a:rPr lang="en-US" sz="4800" dirty="0"/>
              <a:t>giving them a </a:t>
            </a:r>
            <a:r>
              <a:rPr lang="en-US" sz="4800" dirty="0" err="1"/>
              <a:t>headstart</a:t>
            </a:r>
            <a:r>
              <a:rPr lang="en-US" sz="48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025554" cy="757822"/>
          </a:xfrm>
        </p:spPr>
        <p:txBody>
          <a:bodyPr>
            <a:normAutofit/>
          </a:bodyPr>
          <a:lstStyle/>
          <a:p>
            <a:r>
              <a:rPr lang="en-US" dirty="0"/>
              <a:t>Priority lists – give select recipients a </a:t>
            </a:r>
            <a:r>
              <a:rPr lang="en-US" dirty="0" err="1"/>
              <a:t>headstart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recipient-specific announcement times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notification times for all recipients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times,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/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5"/>
                    </a:solidFill>
                  </a:rPr>
                  <a:t>Existing allocation of prior items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blipFill>
                <a:blip r:embed="rId4"/>
                <a:stretch>
                  <a:fillRect l="-1836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5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7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+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3333</TotalTime>
  <Words>9737</Words>
  <Application>Microsoft Office PowerPoint</Application>
  <PresentationFormat>Widescreen</PresentationFormat>
  <Paragraphs>1715</Paragraphs>
  <Slides>116</Slides>
  <Notes>82</Notes>
  <HiddenSlides>46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MS Shell Dlg 2</vt:lpstr>
      <vt:lpstr>Wingdings</vt:lpstr>
      <vt:lpstr>Office Theme</vt:lpstr>
      <vt:lpstr>Fair and efficient  online allocations</vt:lpstr>
      <vt:lpstr>Joint with</vt:lpstr>
      <vt:lpstr>Can we fairly and efficiently  allocate goods online?</vt:lpstr>
      <vt:lpstr>Can we fairly and efficiently  allocate goods online?</vt:lpstr>
      <vt:lpstr>Food insecurity and waste is common</vt:lpstr>
      <vt:lpstr>PowerPoint Presentation</vt:lpstr>
      <vt:lpstr>Static fair division</vt:lpstr>
      <vt:lpstr>Static fair division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Efficiency</vt:lpstr>
      <vt:lpstr>PowerPoint Presentation</vt:lpstr>
      <vt:lpstr>Can we fairly and efficiently  allocate goods online?</vt:lpstr>
      <vt:lpstr>Online fair division</vt:lpstr>
      <vt:lpstr>Online fair division</vt:lpstr>
      <vt:lpstr>Online fair division</vt:lpstr>
      <vt:lpstr>Online fair division</vt:lpstr>
      <vt:lpstr>Online fair division</vt:lpstr>
      <vt:lpstr>Online fair division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Obvious deterministic strategies fail</vt:lpstr>
      <vt:lpstr>How is v_it generated?</vt:lpstr>
      <vt:lpstr>How is v_it generated?</vt:lpstr>
      <vt:lpstr>How is v_it generated?</vt:lpstr>
      <vt:lpstr>How is v_it generated?</vt:lpstr>
      <vt:lpstr>How is v_it generated?</vt:lpstr>
      <vt:lpstr>How is v_it generated?</vt:lpstr>
      <vt:lpstr>Adaptive adversary</vt:lpstr>
      <vt:lpstr>Non-adaptive adversary</vt:lpstr>
      <vt:lpstr>Non-adaptive adversary</vt:lpstr>
      <vt:lpstr>Independent and identical values</vt:lpstr>
      <vt:lpstr>Agent-specific distributions</vt:lpstr>
      <vt:lpstr>Correlated values</vt:lpstr>
      <vt:lpstr>Intuition</vt:lpstr>
      <vt:lpstr>Fair and efficient online allocation</vt:lpstr>
      <vt:lpstr>Random allocation (really) works</vt:lpstr>
      <vt:lpstr>Bayesian setting</vt:lpstr>
      <vt:lpstr>Bayesian setting</vt:lpstr>
      <vt:lpstr>Rethinking the model </vt:lpstr>
      <vt:lpstr>Partial information          [BHP Neurips’22, OR’24]</vt:lpstr>
      <vt:lpstr>Partial information</vt:lpstr>
      <vt:lpstr>Partial information</vt:lpstr>
      <vt:lpstr>Partial information</vt:lpstr>
      <vt:lpstr>Partial information</vt:lpstr>
      <vt:lpstr>Partial information</vt:lpstr>
      <vt:lpstr>Partial information</vt:lpstr>
      <vt:lpstr>Independent and identical distributions</vt:lpstr>
      <vt:lpstr>Extensions</vt:lpstr>
      <vt:lpstr>The ideal: quantile-based algorithms</vt:lpstr>
      <vt:lpstr>Unbounded memory</vt:lpstr>
      <vt:lpstr>Thinking about memory</vt:lpstr>
      <vt:lpstr>Bounded memory</vt:lpstr>
      <vt:lpstr>PowerPoint Presentation</vt:lpstr>
      <vt:lpstr>Simulations</vt:lpstr>
      <vt:lpstr>Fairness, efficiency</vt:lpstr>
      <vt:lpstr>With known item values </vt:lpstr>
      <vt:lpstr>With known item values </vt:lpstr>
      <vt:lpstr>Can we fairly and efficiently  allocate goods online,  with only partial information?</vt:lpstr>
      <vt:lpstr>A glimmer of hope: quantile-based algorithms</vt:lpstr>
      <vt:lpstr>IID model, unbounded memory</vt:lpstr>
      <vt:lpstr>Unbounded memory</vt:lpstr>
      <vt:lpstr>Unbounded memory</vt:lpstr>
      <vt:lpstr>Unbounded memory</vt:lpstr>
      <vt:lpstr>Unbounded memory</vt:lpstr>
      <vt:lpstr>Unbounded memory</vt:lpstr>
      <vt:lpstr>PowerPoint Presentation</vt:lpstr>
      <vt:lpstr>Thinking about memory</vt:lpstr>
      <vt:lpstr>Bounded memory, constant approximation</vt:lpstr>
      <vt:lpstr>Bounded memory</vt:lpstr>
      <vt:lpstr>PowerPoint Presentation</vt:lpstr>
      <vt:lpstr>Achieving Rawlsian fairness in food rescue</vt:lpstr>
      <vt:lpstr>Setting: a national food rescue platform</vt:lpstr>
      <vt:lpstr>Setting: a national food rescue platform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May 2021 – Sept 2023</vt:lpstr>
      <vt:lpstr>Key idea to improve fairness Prioritize select recipients by  giving them a headstart </vt:lpstr>
      <vt:lpstr>Priority lists – give select recipients a headstart</vt:lpstr>
      <vt:lpstr>Model</vt:lpstr>
      <vt:lpstr>Example</vt:lpstr>
      <vt:lpstr>Designing optimal priority lists</vt:lpstr>
      <vt:lpstr>Quantifying the practical  impact of priority lists</vt:lpstr>
      <vt:lpstr>Simulations calibrated by operations in Florida </vt:lpstr>
      <vt:lpstr>PowerPoint Presentation</vt:lpstr>
      <vt:lpstr>Redistribution</vt:lpstr>
      <vt:lpstr>Redistribution</vt:lpstr>
      <vt:lpstr>Discussion</vt:lpstr>
      <vt:lpstr>PowerPoint Presentation</vt:lpstr>
      <vt:lpstr>Static fair division – envy-freeness</vt:lpstr>
      <vt:lpstr>Static fair division – envy-freeness</vt:lpstr>
      <vt:lpstr>Static fair division – envy-freeness</vt:lpstr>
      <vt:lpstr>Static fair division – envy-freeness</vt:lpstr>
      <vt:lpstr>Obvious deterministic strategies fail</vt:lpstr>
      <vt:lpstr>Allocating the first item</vt:lpstr>
      <vt:lpstr>Binary priority lists: Allocating the first item</vt:lpstr>
      <vt:lpstr>Binary priority lists</vt:lpstr>
      <vt:lpstr>n-stage priority lists</vt:lpstr>
      <vt:lpstr>n-stage priority lists</vt:lpstr>
      <vt:lpstr>PowerPoint Presentation</vt:lpstr>
      <vt:lpstr>Starting from an inequitable historical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2</cp:revision>
  <dcterms:created xsi:type="dcterms:W3CDTF">2018-03-14T07:17:57Z</dcterms:created>
  <dcterms:modified xsi:type="dcterms:W3CDTF">2025-03-18T19:52:54Z</dcterms:modified>
</cp:coreProperties>
</file>